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59" r:id="rId10"/>
  </p:sldIdLst>
  <p:sldSz cx="12188825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8A8CB5-C512-6000-2AED-E07A7C036541}" v="173" dt="2026-06-17T01:33:26.255"/>
    <p1510:client id="{EAB0EA82-10EE-E99B-0F94-AB3FB84E438F}" v="727" dt="2026-06-17T04:29:46.896"/>
    <p1510:client id="{FF2F3974-9733-1372-640B-1123FEDDA086}" v="133" dt="2026-06-17T03:04:49.9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áclavík Dominik (250433)" userId="S::xvacla37@vutbr.cz::da681c0c-3728-40b3-a31e-310a8c61dd9b" providerId="AD" clId="Web-{FF2F3974-9733-1372-640B-1123FEDDA086}"/>
    <pc:docChg chg="addSld delSld modSld">
      <pc:chgData name="Václavík Dominik (250433)" userId="S::xvacla37@vutbr.cz::da681c0c-3728-40b3-a31e-310a8c61dd9b" providerId="AD" clId="Web-{FF2F3974-9733-1372-640B-1123FEDDA086}" dt="2026-06-17T03:04:49.900" v="103"/>
      <pc:docMkLst>
        <pc:docMk/>
      </pc:docMkLst>
      <pc:sldChg chg="addSp delSp modSp">
        <pc:chgData name="Václavík Dominik (250433)" userId="S::xvacla37@vutbr.cz::da681c0c-3728-40b3-a31e-310a8c61dd9b" providerId="AD" clId="Web-{FF2F3974-9733-1372-640B-1123FEDDA086}" dt="2026-06-17T03:00:43.323" v="81" actId="20577"/>
        <pc:sldMkLst>
          <pc:docMk/>
          <pc:sldMk cId="0" sldId="257"/>
        </pc:sldMkLst>
        <pc:spChg chg="add del">
          <ac:chgData name="Václavík Dominik (250433)" userId="S::xvacla37@vutbr.cz::da681c0c-3728-40b3-a31e-310a8c61dd9b" providerId="AD" clId="Web-{FF2F3974-9733-1372-640B-1123FEDDA086}" dt="2026-06-17T02:58:06.157" v="26"/>
          <ac:spMkLst>
            <pc:docMk/>
            <pc:sldMk cId="0" sldId="257"/>
            <ac:spMk id="2" creationId="{5CA0F747-508C-6CA9-ED7E-846543F20D0E}"/>
          </ac:spMkLst>
        </pc:spChg>
        <pc:spChg chg="add mod">
          <ac:chgData name="Václavík Dominik (250433)" userId="S::xvacla37@vutbr.cz::da681c0c-3728-40b3-a31e-310a8c61dd9b" providerId="AD" clId="Web-{FF2F3974-9733-1372-640B-1123FEDDA086}" dt="2026-06-17T03:00:43.323" v="81" actId="20577"/>
          <ac:spMkLst>
            <pc:docMk/>
            <pc:sldMk cId="0" sldId="257"/>
            <ac:spMk id="3" creationId="{80EE470D-9D4A-735C-17BE-44F1AC35747E}"/>
          </ac:spMkLst>
        </pc:spChg>
        <pc:spChg chg="mod">
          <ac:chgData name="Václavík Dominik (250433)" userId="S::xvacla37@vutbr.cz::da681c0c-3728-40b3-a31e-310a8c61dd9b" providerId="AD" clId="Web-{FF2F3974-9733-1372-640B-1123FEDDA086}" dt="2026-06-17T02:47:58.767" v="17" actId="20577"/>
          <ac:spMkLst>
            <pc:docMk/>
            <pc:sldMk cId="0" sldId="257"/>
            <ac:spMk id="5" creationId="{00000000-0000-0000-0000-000000000000}"/>
          </ac:spMkLst>
        </pc:spChg>
      </pc:sldChg>
      <pc:sldChg chg="modSp">
        <pc:chgData name="Václavík Dominik (250433)" userId="S::xvacla37@vutbr.cz::da681c0c-3728-40b3-a31e-310a8c61dd9b" providerId="AD" clId="Web-{FF2F3974-9733-1372-640B-1123FEDDA086}" dt="2026-06-17T02:48:29.910" v="24" actId="20577"/>
        <pc:sldMkLst>
          <pc:docMk/>
          <pc:sldMk cId="1826799031" sldId="259"/>
        </pc:sldMkLst>
        <pc:spChg chg="mod">
          <ac:chgData name="Václavík Dominik (250433)" userId="S::xvacla37@vutbr.cz::da681c0c-3728-40b3-a31e-310a8c61dd9b" providerId="AD" clId="Web-{FF2F3974-9733-1372-640B-1123FEDDA086}" dt="2026-06-17T02:48:29.910" v="24" actId="20577"/>
          <ac:spMkLst>
            <pc:docMk/>
            <pc:sldMk cId="1826799031" sldId="259"/>
            <ac:spMk id="4" creationId="{5E65E6C8-403D-EFFF-D273-7C76DD861C50}"/>
          </ac:spMkLst>
        </pc:spChg>
      </pc:sldChg>
      <pc:sldChg chg="addSp delSp modSp">
        <pc:chgData name="Václavík Dominik (250433)" userId="S::xvacla37@vutbr.cz::da681c0c-3728-40b3-a31e-310a8c61dd9b" providerId="AD" clId="Web-{FF2F3974-9733-1372-640B-1123FEDDA086}" dt="2026-06-17T03:04:49.900" v="103"/>
        <pc:sldMkLst>
          <pc:docMk/>
          <pc:sldMk cId="2610484052" sldId="260"/>
        </pc:sldMkLst>
        <pc:spChg chg="mod">
          <ac:chgData name="Václavík Dominik (250433)" userId="S::xvacla37@vutbr.cz::da681c0c-3728-40b3-a31e-310a8c61dd9b" providerId="AD" clId="Web-{FF2F3974-9733-1372-640B-1123FEDDA086}" dt="2026-06-17T02:48:04.049" v="18" actId="20577"/>
          <ac:spMkLst>
            <pc:docMk/>
            <pc:sldMk cId="2610484052" sldId="260"/>
            <ac:spMk id="5" creationId="{F542BCAD-3674-7E67-25ED-008037AF2E30}"/>
          </ac:spMkLst>
        </pc:spChg>
        <pc:picChg chg="del mod">
          <ac:chgData name="Václavík Dominik (250433)" userId="S::xvacla37@vutbr.cz::da681c0c-3728-40b3-a31e-310a8c61dd9b" providerId="AD" clId="Web-{FF2F3974-9733-1372-640B-1123FEDDA086}" dt="2026-06-17T03:02:18.204" v="89"/>
          <ac:picMkLst>
            <pc:docMk/>
            <pc:sldMk cId="2610484052" sldId="260"/>
            <ac:picMk id="2" creationId="{AA437521-64B8-BEF7-897D-A8814831F58C}"/>
          </ac:picMkLst>
        </pc:picChg>
        <pc:picChg chg="add del mod">
          <ac:chgData name="Václavík Dominik (250433)" userId="S::xvacla37@vutbr.cz::da681c0c-3728-40b3-a31e-310a8c61dd9b" providerId="AD" clId="Web-{FF2F3974-9733-1372-640B-1123FEDDA086}" dt="2026-06-17T03:04:26.664" v="100"/>
          <ac:picMkLst>
            <pc:docMk/>
            <pc:sldMk cId="2610484052" sldId="260"/>
            <ac:picMk id="3" creationId="{A4FFF658-8D31-FBC5-06DE-7DFD2FBD8302}"/>
          </ac:picMkLst>
        </pc:picChg>
        <pc:picChg chg="add del mod">
          <ac:chgData name="Václavík Dominik (250433)" userId="S::xvacla37@vutbr.cz::da681c0c-3728-40b3-a31e-310a8c61dd9b" providerId="AD" clId="Web-{FF2F3974-9733-1372-640B-1123FEDDA086}" dt="2026-06-17T03:04:49.900" v="103"/>
          <ac:picMkLst>
            <pc:docMk/>
            <pc:sldMk cId="2610484052" sldId="260"/>
            <ac:picMk id="4" creationId="{300B7A4B-1507-61A5-A09E-1DA85897261C}"/>
          </ac:picMkLst>
        </pc:picChg>
      </pc:sldChg>
      <pc:sldChg chg="modSp">
        <pc:chgData name="Václavík Dominik (250433)" userId="S::xvacla37@vutbr.cz::da681c0c-3728-40b3-a31e-310a8c61dd9b" providerId="AD" clId="Web-{FF2F3974-9733-1372-640B-1123FEDDA086}" dt="2026-06-17T02:48:06.564" v="19" actId="20577"/>
        <pc:sldMkLst>
          <pc:docMk/>
          <pc:sldMk cId="399311683" sldId="261"/>
        </pc:sldMkLst>
        <pc:spChg chg="mod">
          <ac:chgData name="Václavík Dominik (250433)" userId="S::xvacla37@vutbr.cz::da681c0c-3728-40b3-a31e-310a8c61dd9b" providerId="AD" clId="Web-{FF2F3974-9733-1372-640B-1123FEDDA086}" dt="2026-06-17T02:48:06.564" v="19" actId="20577"/>
          <ac:spMkLst>
            <pc:docMk/>
            <pc:sldMk cId="399311683" sldId="261"/>
            <ac:spMk id="5" creationId="{B350464D-F431-5F3E-D1FA-6E66F321B422}"/>
          </ac:spMkLst>
        </pc:spChg>
      </pc:sldChg>
      <pc:sldChg chg="modSp">
        <pc:chgData name="Václavík Dominik (250433)" userId="S::xvacla37@vutbr.cz::da681c0c-3728-40b3-a31e-310a8c61dd9b" providerId="AD" clId="Web-{FF2F3974-9733-1372-640B-1123FEDDA086}" dt="2026-06-17T02:48:09.424" v="20" actId="20577"/>
        <pc:sldMkLst>
          <pc:docMk/>
          <pc:sldMk cId="2265428751" sldId="262"/>
        </pc:sldMkLst>
        <pc:spChg chg="mod">
          <ac:chgData name="Václavík Dominik (250433)" userId="S::xvacla37@vutbr.cz::da681c0c-3728-40b3-a31e-310a8c61dd9b" providerId="AD" clId="Web-{FF2F3974-9733-1372-640B-1123FEDDA086}" dt="2026-06-17T02:48:09.424" v="20" actId="20577"/>
          <ac:spMkLst>
            <pc:docMk/>
            <pc:sldMk cId="2265428751" sldId="262"/>
            <ac:spMk id="5" creationId="{504FC733-D078-A554-22EF-203BCF985A3C}"/>
          </ac:spMkLst>
        </pc:spChg>
      </pc:sldChg>
      <pc:sldChg chg="modSp">
        <pc:chgData name="Václavík Dominik (250433)" userId="S::xvacla37@vutbr.cz::da681c0c-3728-40b3-a31e-310a8c61dd9b" providerId="AD" clId="Web-{FF2F3974-9733-1372-640B-1123FEDDA086}" dt="2026-06-17T02:48:14.674" v="21" actId="20577"/>
        <pc:sldMkLst>
          <pc:docMk/>
          <pc:sldMk cId="3729546291" sldId="263"/>
        </pc:sldMkLst>
        <pc:spChg chg="mod">
          <ac:chgData name="Václavík Dominik (250433)" userId="S::xvacla37@vutbr.cz::da681c0c-3728-40b3-a31e-310a8c61dd9b" providerId="AD" clId="Web-{FF2F3974-9733-1372-640B-1123FEDDA086}" dt="2026-06-17T02:48:14.674" v="21" actId="20577"/>
          <ac:spMkLst>
            <pc:docMk/>
            <pc:sldMk cId="3729546291" sldId="263"/>
            <ac:spMk id="5" creationId="{CA4A1115-5547-F913-FC66-A8063C22C893}"/>
          </ac:spMkLst>
        </pc:spChg>
      </pc:sldChg>
      <pc:sldChg chg="modSp">
        <pc:chgData name="Václavík Dominik (250433)" userId="S::xvacla37@vutbr.cz::da681c0c-3728-40b3-a31e-310a8c61dd9b" providerId="AD" clId="Web-{FF2F3974-9733-1372-640B-1123FEDDA086}" dt="2026-06-17T02:48:19.440" v="22" actId="20577"/>
        <pc:sldMkLst>
          <pc:docMk/>
          <pc:sldMk cId="3184005766" sldId="264"/>
        </pc:sldMkLst>
        <pc:spChg chg="mod">
          <ac:chgData name="Václavík Dominik (250433)" userId="S::xvacla37@vutbr.cz::da681c0c-3728-40b3-a31e-310a8c61dd9b" providerId="AD" clId="Web-{FF2F3974-9733-1372-640B-1123FEDDA086}" dt="2026-06-17T02:48:19.440" v="22" actId="20577"/>
          <ac:spMkLst>
            <pc:docMk/>
            <pc:sldMk cId="3184005766" sldId="264"/>
            <ac:spMk id="5" creationId="{B55FD4C3-3259-1992-FB22-61C1460D0B84}"/>
          </ac:spMkLst>
        </pc:spChg>
        <pc:spChg chg="mod">
          <ac:chgData name="Václavík Dominik (250433)" userId="S::xvacla37@vutbr.cz::da681c0c-3728-40b3-a31e-310a8c61dd9b" providerId="AD" clId="Web-{FF2F3974-9733-1372-640B-1123FEDDA086}" dt="2026-06-17T02:47:46.079" v="15" actId="20577"/>
          <ac:spMkLst>
            <pc:docMk/>
            <pc:sldMk cId="3184005766" sldId="264"/>
            <ac:spMk id="90" creationId="{69893B48-1228-7C64-8F05-1146A8F9DED8}"/>
          </ac:spMkLst>
        </pc:spChg>
      </pc:sldChg>
      <pc:sldChg chg="modSp add replId">
        <pc:chgData name="Václavík Dominik (250433)" userId="S::xvacla37@vutbr.cz::da681c0c-3728-40b3-a31e-310a8c61dd9b" providerId="AD" clId="Web-{FF2F3974-9733-1372-640B-1123FEDDA086}" dt="2026-06-17T02:48:23.128" v="23" actId="20577"/>
        <pc:sldMkLst>
          <pc:docMk/>
          <pc:sldMk cId="393661715" sldId="265"/>
        </pc:sldMkLst>
        <pc:spChg chg="mod">
          <ac:chgData name="Václavík Dominik (250433)" userId="S::xvacla37@vutbr.cz::da681c0c-3728-40b3-a31e-310a8c61dd9b" providerId="AD" clId="Web-{FF2F3974-9733-1372-640B-1123FEDDA086}" dt="2026-06-17T02:48:23.128" v="23" actId="20577"/>
          <ac:spMkLst>
            <pc:docMk/>
            <pc:sldMk cId="393661715" sldId="265"/>
            <ac:spMk id="5" creationId="{E28E177C-426C-ECDB-F5AB-A2D1B54CCB06}"/>
          </ac:spMkLst>
        </pc:spChg>
      </pc:sldChg>
      <pc:sldChg chg="modSp add del">
        <pc:chgData name="Václavík Dominik (250433)" userId="S::xvacla37@vutbr.cz::da681c0c-3728-40b3-a31e-310a8c61dd9b" providerId="AD" clId="Web-{FF2F3974-9733-1372-640B-1123FEDDA086}" dt="2026-06-17T03:00:04.196" v="67"/>
        <pc:sldMkLst>
          <pc:docMk/>
          <pc:sldMk cId="2560227996" sldId="266"/>
        </pc:sldMkLst>
        <pc:spChg chg="mod">
          <ac:chgData name="Václavík Dominik (250433)" userId="S::xvacla37@vutbr.cz::da681c0c-3728-40b3-a31e-310a8c61dd9b" providerId="AD" clId="Web-{FF2F3974-9733-1372-640B-1123FEDDA086}" dt="2026-06-17T02:59:53.399" v="65" actId="20577"/>
          <ac:spMkLst>
            <pc:docMk/>
            <pc:sldMk cId="2560227996" sldId="266"/>
            <ac:spMk id="3" creationId="{80EE470D-9D4A-735C-17BE-44F1AC35747E}"/>
          </ac:spMkLst>
        </pc:spChg>
      </pc:sldChg>
      <pc:sldChg chg="add del">
        <pc:chgData name="Václavík Dominik (250433)" userId="S::xvacla37@vutbr.cz::da681c0c-3728-40b3-a31e-310a8c61dd9b" providerId="AD" clId="Web-{FF2F3974-9733-1372-640B-1123FEDDA086}" dt="2026-06-17T03:00:09.118" v="68"/>
        <pc:sldMkLst>
          <pc:docMk/>
          <pc:sldMk cId="489512685" sldId="267"/>
        </pc:sldMkLst>
      </pc:sldChg>
    </pc:docChg>
  </pc:docChgLst>
  <pc:docChgLst>
    <pc:chgData name="Václavík Dominik (250433)" userId="S::xvacla37@vutbr.cz::da681c0c-3728-40b3-a31e-310a8c61dd9b" providerId="AD" clId="Web-{D58A8CB5-C512-6000-2AED-E07A7C036541}"/>
    <pc:docChg chg="addSld delSld modSld">
      <pc:chgData name="Václavík Dominik (250433)" userId="S::xvacla37@vutbr.cz::da681c0c-3728-40b3-a31e-310a8c61dd9b" providerId="AD" clId="Web-{D58A8CB5-C512-6000-2AED-E07A7C036541}" dt="2026-06-17T01:33:26.255" v="166"/>
      <pc:docMkLst>
        <pc:docMk/>
      </pc:docMkLst>
      <pc:sldChg chg="modSp">
        <pc:chgData name="Václavík Dominik (250433)" userId="S::xvacla37@vutbr.cz::da681c0c-3728-40b3-a31e-310a8c61dd9b" providerId="AD" clId="Web-{D58A8CB5-C512-6000-2AED-E07A7C036541}" dt="2026-06-16T17:56:43.689" v="12" actId="20577"/>
        <pc:sldMkLst>
          <pc:docMk/>
          <pc:sldMk cId="0" sldId="256"/>
        </pc:sldMkLst>
        <pc:spChg chg="mod">
          <ac:chgData name="Václavík Dominik (250433)" userId="S::xvacla37@vutbr.cz::da681c0c-3728-40b3-a31e-310a8c61dd9b" providerId="AD" clId="Web-{D58A8CB5-C512-6000-2AED-E07A7C036541}" dt="2026-06-16T17:56:43.689" v="12" actId="20577"/>
          <ac:spMkLst>
            <pc:docMk/>
            <pc:sldMk cId="0" sldId="256"/>
            <ac:spMk id="88" creationId="{00000000-0000-0000-0000-000000000000}"/>
          </ac:spMkLst>
        </pc:spChg>
        <pc:spChg chg="mod">
          <ac:chgData name="Václavík Dominik (250433)" userId="S::xvacla37@vutbr.cz::da681c0c-3728-40b3-a31e-310a8c61dd9b" providerId="AD" clId="Web-{D58A8CB5-C512-6000-2AED-E07A7C036541}" dt="2026-06-16T17:56:34.845" v="11" actId="20577"/>
          <ac:spMkLst>
            <pc:docMk/>
            <pc:sldMk cId="0" sldId="256"/>
            <ac:spMk id="89" creationId="{00000000-0000-0000-0000-000000000000}"/>
          </ac:spMkLst>
        </pc:spChg>
      </pc:sldChg>
      <pc:sldChg chg="addSp delSp modSp">
        <pc:chgData name="Václavík Dominik (250433)" userId="S::xvacla37@vutbr.cz::da681c0c-3728-40b3-a31e-310a8c61dd9b" providerId="AD" clId="Web-{D58A8CB5-C512-6000-2AED-E07A7C036541}" dt="2026-06-17T00:24:05.765" v="71"/>
        <pc:sldMkLst>
          <pc:docMk/>
          <pc:sldMk cId="0" sldId="257"/>
        </pc:sldMkLst>
        <pc:spChg chg="add del mod">
          <ac:chgData name="Václavík Dominik (250433)" userId="S::xvacla37@vutbr.cz::da681c0c-3728-40b3-a31e-310a8c61dd9b" providerId="AD" clId="Web-{D58A8CB5-C512-6000-2AED-E07A7C036541}" dt="2026-06-17T00:24:05.765" v="71"/>
          <ac:spMkLst>
            <pc:docMk/>
            <pc:sldMk cId="0" sldId="257"/>
            <ac:spMk id="4" creationId="{2F2D22BC-FEA2-9EDC-15E9-4CA732CB33CB}"/>
          </ac:spMkLst>
        </pc:spChg>
        <pc:spChg chg="mod">
          <ac:chgData name="Václavík Dominik (250433)" userId="S::xvacla37@vutbr.cz::da681c0c-3728-40b3-a31e-310a8c61dd9b" providerId="AD" clId="Web-{D58A8CB5-C512-6000-2AED-E07A7C036541}" dt="2026-06-16T22:32:49.669" v="46" actId="20577"/>
          <ac:spMkLst>
            <pc:docMk/>
            <pc:sldMk cId="0" sldId="257"/>
            <ac:spMk id="5" creationId="{00000000-0000-0000-0000-000000000000}"/>
          </ac:spMkLst>
        </pc:spChg>
        <pc:spChg chg="mod">
          <ac:chgData name="Václavík Dominik (250433)" userId="S::xvacla37@vutbr.cz::da681c0c-3728-40b3-a31e-310a8c61dd9b" providerId="AD" clId="Web-{D58A8CB5-C512-6000-2AED-E07A7C036541}" dt="2026-06-16T22:34:08.780" v="53" actId="20577"/>
          <ac:spMkLst>
            <pc:docMk/>
            <pc:sldMk cId="0" sldId="257"/>
            <ac:spMk id="90" creationId="{00000000-0000-0000-0000-000000000000}"/>
          </ac:spMkLst>
        </pc:spChg>
        <pc:spChg chg="del">
          <ac:chgData name="Václavík Dominik (250433)" userId="S::xvacla37@vutbr.cz::da681c0c-3728-40b3-a31e-310a8c61dd9b" providerId="AD" clId="Web-{D58A8CB5-C512-6000-2AED-E07A7C036541}" dt="2026-06-16T23:52:00.215" v="63"/>
          <ac:spMkLst>
            <pc:docMk/>
            <pc:sldMk cId="0" sldId="257"/>
            <ac:spMk id="91" creationId="{00000000-0000-0000-0000-000000000000}"/>
          </ac:spMkLst>
        </pc:spChg>
        <pc:spChg chg="mod">
          <ac:chgData name="Václavík Dominik (250433)" userId="S::xvacla37@vutbr.cz::da681c0c-3728-40b3-a31e-310a8c61dd9b" providerId="AD" clId="Web-{D58A8CB5-C512-6000-2AED-E07A7C036541}" dt="2026-06-16T17:57:19.847" v="30" actId="20577"/>
          <ac:spMkLst>
            <pc:docMk/>
            <pc:sldMk cId="0" sldId="257"/>
            <ac:spMk id="92" creationId="{00000000-0000-0000-0000-000000000000}"/>
          </ac:spMkLst>
        </pc:spChg>
        <pc:picChg chg="add del mod ord">
          <ac:chgData name="Václavík Dominik (250433)" userId="S::xvacla37@vutbr.cz::da681c0c-3728-40b3-a31e-310a8c61dd9b" providerId="AD" clId="Web-{D58A8CB5-C512-6000-2AED-E07A7C036541}" dt="2026-06-17T00:23:56.890" v="70"/>
          <ac:picMkLst>
            <pc:docMk/>
            <pc:sldMk cId="0" sldId="257"/>
            <ac:picMk id="2" creationId="{C16F9634-F3C8-419A-6CCF-812E80169EAC}"/>
          </ac:picMkLst>
        </pc:picChg>
      </pc:sldChg>
      <pc:sldChg chg="modSp del">
        <pc:chgData name="Václavík Dominik (250433)" userId="S::xvacla37@vutbr.cz::da681c0c-3728-40b3-a31e-310a8c61dd9b" providerId="AD" clId="Web-{D58A8CB5-C512-6000-2AED-E07A7C036541}" dt="2026-06-16T22:32:27.902" v="45"/>
        <pc:sldMkLst>
          <pc:docMk/>
          <pc:sldMk cId="0" sldId="258"/>
        </pc:sldMkLst>
        <pc:spChg chg="mod">
          <ac:chgData name="Václavík Dominik (250433)" userId="S::xvacla37@vutbr.cz::da681c0c-3728-40b3-a31e-310a8c61dd9b" providerId="AD" clId="Web-{D58A8CB5-C512-6000-2AED-E07A7C036541}" dt="2026-06-16T17:57:25.988" v="31" actId="20577"/>
          <ac:spMkLst>
            <pc:docMk/>
            <pc:sldMk cId="0" sldId="258"/>
            <ac:spMk id="94" creationId="{00000000-0000-0000-0000-000000000000}"/>
          </ac:spMkLst>
        </pc:spChg>
      </pc:sldChg>
      <pc:sldChg chg="new del">
        <pc:chgData name="Václavík Dominik (250433)" userId="S::xvacla37@vutbr.cz::da681c0c-3728-40b3-a31e-310a8c61dd9b" providerId="AD" clId="Web-{D58A8CB5-C512-6000-2AED-E07A7C036541}" dt="2026-06-16T17:57:57.661" v="33"/>
        <pc:sldMkLst>
          <pc:docMk/>
          <pc:sldMk cId="697333600" sldId="259"/>
        </pc:sldMkLst>
      </pc:sldChg>
      <pc:sldChg chg="new del">
        <pc:chgData name="Václavík Dominik (250433)" userId="S::xvacla37@vutbr.cz::da681c0c-3728-40b3-a31e-310a8c61dd9b" providerId="AD" clId="Web-{D58A8CB5-C512-6000-2AED-E07A7C036541}" dt="2026-06-16T17:58:33.818" v="42"/>
        <pc:sldMkLst>
          <pc:docMk/>
          <pc:sldMk cId="1705317441" sldId="259"/>
        </pc:sldMkLst>
      </pc:sldChg>
      <pc:sldChg chg="add replId">
        <pc:chgData name="Václavík Dominik (250433)" userId="S::xvacla37@vutbr.cz::da681c0c-3728-40b3-a31e-310a8c61dd9b" providerId="AD" clId="Web-{D58A8CB5-C512-6000-2AED-E07A7C036541}" dt="2026-06-16T17:58:49.256" v="43"/>
        <pc:sldMkLst>
          <pc:docMk/>
          <pc:sldMk cId="1826799031" sldId="259"/>
        </pc:sldMkLst>
      </pc:sldChg>
      <pc:sldChg chg="addSp delSp modSp add replId">
        <pc:chgData name="Václavík Dominik (250433)" userId="S::xvacla37@vutbr.cz::da681c0c-3728-40b3-a31e-310a8c61dd9b" providerId="AD" clId="Web-{D58A8CB5-C512-6000-2AED-E07A7C036541}" dt="2026-06-17T01:33:26.255" v="166"/>
        <pc:sldMkLst>
          <pc:docMk/>
          <pc:sldMk cId="2610484052" sldId="260"/>
        </pc:sldMkLst>
        <pc:spChg chg="mod">
          <ac:chgData name="Václavík Dominik (250433)" userId="S::xvacla37@vutbr.cz::da681c0c-3728-40b3-a31e-310a8c61dd9b" providerId="AD" clId="Web-{D58A8CB5-C512-6000-2AED-E07A7C036541}" dt="2026-06-16T22:32:55.466" v="48" actId="20577"/>
          <ac:spMkLst>
            <pc:docMk/>
            <pc:sldMk cId="2610484052" sldId="260"/>
            <ac:spMk id="5" creationId="{F542BCAD-3674-7E67-25ED-008037AF2E30}"/>
          </ac:spMkLst>
        </pc:spChg>
        <pc:spChg chg="add del mod">
          <ac:chgData name="Václavík Dominik (250433)" userId="S::xvacla37@vutbr.cz::da681c0c-3728-40b3-a31e-310a8c61dd9b" providerId="AD" clId="Web-{D58A8CB5-C512-6000-2AED-E07A7C036541}" dt="2026-06-17T01:33:26.255" v="166"/>
          <ac:spMkLst>
            <pc:docMk/>
            <pc:sldMk cId="2610484052" sldId="260"/>
            <ac:spMk id="6" creationId="{BFE920F5-2873-A5B6-AE1A-6BA0BDF82777}"/>
          </ac:spMkLst>
        </pc:spChg>
        <pc:spChg chg="mod">
          <ac:chgData name="Václavík Dominik (250433)" userId="S::xvacla37@vutbr.cz::da681c0c-3728-40b3-a31e-310a8c61dd9b" providerId="AD" clId="Web-{D58A8CB5-C512-6000-2AED-E07A7C036541}" dt="2026-06-16T22:56:48.648" v="62" actId="20577"/>
          <ac:spMkLst>
            <pc:docMk/>
            <pc:sldMk cId="2610484052" sldId="260"/>
            <ac:spMk id="90" creationId="{FDD7C665-A48C-AB51-06D3-10A0BB489BF1}"/>
          </ac:spMkLst>
        </pc:spChg>
        <pc:spChg chg="del mod">
          <ac:chgData name="Václavík Dominik (250433)" userId="S::xvacla37@vutbr.cz::da681c0c-3728-40b3-a31e-310a8c61dd9b" providerId="AD" clId="Web-{D58A8CB5-C512-6000-2AED-E07A7C036541}" dt="2026-06-17T00:30:37.028" v="77"/>
          <ac:spMkLst>
            <pc:docMk/>
            <pc:sldMk cId="2610484052" sldId="260"/>
            <ac:spMk id="91" creationId="{9E68D289-E7BC-2B17-6E81-E1BCA1357D6B}"/>
          </ac:spMkLst>
        </pc:spChg>
        <pc:picChg chg="add mod">
          <ac:chgData name="Václavík Dominik (250433)" userId="S::xvacla37@vutbr.cz::da681c0c-3728-40b3-a31e-310a8c61dd9b" providerId="AD" clId="Web-{D58A8CB5-C512-6000-2AED-E07A7C036541}" dt="2026-06-17T01:33:22.723" v="165" actId="1076"/>
          <ac:picMkLst>
            <pc:docMk/>
            <pc:sldMk cId="2610484052" sldId="260"/>
            <ac:picMk id="2" creationId="{AA437521-64B8-BEF7-897D-A8814831F58C}"/>
          </ac:picMkLst>
        </pc:picChg>
        <pc:picChg chg="add del mod">
          <ac:chgData name="Václavík Dominik (250433)" userId="S::xvacla37@vutbr.cz::da681c0c-3728-40b3-a31e-310a8c61dd9b" providerId="AD" clId="Web-{D58A8CB5-C512-6000-2AED-E07A7C036541}" dt="2026-06-17T00:28:14.164" v="76"/>
          <ac:picMkLst>
            <pc:docMk/>
            <pc:sldMk cId="2610484052" sldId="260"/>
            <ac:picMk id="3" creationId="{3704A49C-F18D-A33F-88E7-6B655C192DC2}"/>
          </ac:picMkLst>
        </pc:picChg>
        <pc:picChg chg="add del mod ord">
          <ac:chgData name="Václavík Dominik (250433)" userId="S::xvacla37@vutbr.cz::da681c0c-3728-40b3-a31e-310a8c61dd9b" providerId="AD" clId="Web-{D58A8CB5-C512-6000-2AED-E07A7C036541}" dt="2026-06-17T01:33:08.051" v="163"/>
          <ac:picMkLst>
            <pc:docMk/>
            <pc:sldMk cId="2610484052" sldId="260"/>
            <ac:picMk id="4" creationId="{67D40F60-DF60-D40B-7495-C8C6F466A753}"/>
          </ac:picMkLst>
        </pc:picChg>
      </pc:sldChg>
      <pc:sldChg chg="addSp delSp modSp add replId">
        <pc:chgData name="Václavík Dominik (250433)" userId="S::xvacla37@vutbr.cz::da681c0c-3728-40b3-a31e-310a8c61dd9b" providerId="AD" clId="Web-{D58A8CB5-C512-6000-2AED-E07A7C036541}" dt="2026-06-17T00:39:30.467" v="129" actId="1076"/>
        <pc:sldMkLst>
          <pc:docMk/>
          <pc:sldMk cId="399311683" sldId="261"/>
        </pc:sldMkLst>
        <pc:spChg chg="mod">
          <ac:chgData name="Václavík Dominik (250433)" userId="S::xvacla37@vutbr.cz::da681c0c-3728-40b3-a31e-310a8c61dd9b" providerId="AD" clId="Web-{D58A8CB5-C512-6000-2AED-E07A7C036541}" dt="2026-06-17T00:32:47.906" v="107" actId="20577"/>
          <ac:spMkLst>
            <pc:docMk/>
            <pc:sldMk cId="399311683" sldId="261"/>
            <ac:spMk id="5" creationId="{B350464D-F431-5F3E-D1FA-6E66F321B422}"/>
          </ac:spMkLst>
        </pc:spChg>
        <pc:spChg chg="mod">
          <ac:chgData name="Václavík Dominik (250433)" userId="S::xvacla37@vutbr.cz::da681c0c-3728-40b3-a31e-310a8c61dd9b" providerId="AD" clId="Web-{D58A8CB5-C512-6000-2AED-E07A7C036541}" dt="2026-06-17T00:31:57.592" v="92" actId="20577"/>
          <ac:spMkLst>
            <pc:docMk/>
            <pc:sldMk cId="399311683" sldId="261"/>
            <ac:spMk id="90" creationId="{CB820874-222C-E75B-4572-C43E96CA5394}"/>
          </ac:spMkLst>
        </pc:spChg>
        <pc:spChg chg="del mod">
          <ac:chgData name="Václavík Dominik (250433)" userId="S::xvacla37@vutbr.cz::da681c0c-3728-40b3-a31e-310a8c61dd9b" providerId="AD" clId="Web-{D58A8CB5-C512-6000-2AED-E07A7C036541}" dt="2026-06-17T00:36:11.709" v="120"/>
          <ac:spMkLst>
            <pc:docMk/>
            <pc:sldMk cId="399311683" sldId="261"/>
            <ac:spMk id="91" creationId="{E697056D-E11F-D670-4038-BC266A8B9658}"/>
          </ac:spMkLst>
        </pc:spChg>
        <pc:picChg chg="add mod">
          <ac:chgData name="Václavík Dominik (250433)" userId="S::xvacla37@vutbr.cz::da681c0c-3728-40b3-a31e-310a8c61dd9b" providerId="AD" clId="Web-{D58A8CB5-C512-6000-2AED-E07A7C036541}" dt="2026-06-17T00:39:30.467" v="129" actId="1076"/>
          <ac:picMkLst>
            <pc:docMk/>
            <pc:sldMk cId="399311683" sldId="261"/>
            <ac:picMk id="2" creationId="{B81BE029-1E63-97DC-FBFE-A7A892249DD7}"/>
          </ac:picMkLst>
        </pc:picChg>
        <pc:picChg chg="del">
          <ac:chgData name="Václavík Dominik (250433)" userId="S::xvacla37@vutbr.cz::da681c0c-3728-40b3-a31e-310a8c61dd9b" providerId="AD" clId="Web-{D58A8CB5-C512-6000-2AED-E07A7C036541}" dt="2026-06-17T00:24:20.016" v="73"/>
          <ac:picMkLst>
            <pc:docMk/>
            <pc:sldMk cId="399311683" sldId="261"/>
            <ac:picMk id="3" creationId="{1859A292-84A6-33AC-A74B-AED78FA45A7B}"/>
          </ac:picMkLst>
        </pc:picChg>
      </pc:sldChg>
      <pc:sldChg chg="modSp add replId">
        <pc:chgData name="Václavík Dominik (250433)" userId="S::xvacla37@vutbr.cz::da681c0c-3728-40b3-a31e-310a8c61dd9b" providerId="AD" clId="Web-{D58A8CB5-C512-6000-2AED-E07A7C036541}" dt="2026-06-17T00:32:54.578" v="109" actId="20577"/>
        <pc:sldMkLst>
          <pc:docMk/>
          <pc:sldMk cId="2265428751" sldId="262"/>
        </pc:sldMkLst>
        <pc:spChg chg="mod">
          <ac:chgData name="Václavík Dominik (250433)" userId="S::xvacla37@vutbr.cz::da681c0c-3728-40b3-a31e-310a8c61dd9b" providerId="AD" clId="Web-{D58A8CB5-C512-6000-2AED-E07A7C036541}" dt="2026-06-17T00:32:54.578" v="109" actId="20577"/>
          <ac:spMkLst>
            <pc:docMk/>
            <pc:sldMk cId="2265428751" sldId="262"/>
            <ac:spMk id="5" creationId="{504FC733-D078-A554-22EF-203BCF985A3C}"/>
          </ac:spMkLst>
        </pc:spChg>
        <pc:spChg chg="mod">
          <ac:chgData name="Václavík Dominik (250433)" userId="S::xvacla37@vutbr.cz::da681c0c-3728-40b3-a31e-310a8c61dd9b" providerId="AD" clId="Web-{D58A8CB5-C512-6000-2AED-E07A7C036541}" dt="2026-06-17T00:32:04.374" v="96" actId="20577"/>
          <ac:spMkLst>
            <pc:docMk/>
            <pc:sldMk cId="2265428751" sldId="262"/>
            <ac:spMk id="90" creationId="{EB7FABB9-0228-C517-7760-9F412AE66680}"/>
          </ac:spMkLst>
        </pc:spChg>
      </pc:sldChg>
      <pc:sldChg chg="addSp delSp modSp add replId">
        <pc:chgData name="Václavík Dominik (250433)" userId="S::xvacla37@vutbr.cz::da681c0c-3728-40b3-a31e-310a8c61dd9b" providerId="AD" clId="Web-{D58A8CB5-C512-6000-2AED-E07A7C036541}" dt="2026-06-17T01:32:07.222" v="160" actId="1076"/>
        <pc:sldMkLst>
          <pc:docMk/>
          <pc:sldMk cId="3729546291" sldId="263"/>
        </pc:sldMkLst>
        <pc:spChg chg="add del mod">
          <ac:chgData name="Václavík Dominik (250433)" userId="S::xvacla37@vutbr.cz::da681c0c-3728-40b3-a31e-310a8c61dd9b" providerId="AD" clId="Web-{D58A8CB5-C512-6000-2AED-E07A7C036541}" dt="2026-06-17T01:22:20.536" v="140"/>
          <ac:spMkLst>
            <pc:docMk/>
            <pc:sldMk cId="3729546291" sldId="263"/>
            <ac:spMk id="4" creationId="{9E4AA791-F37D-1CDE-82EF-CC23C0A0928F}"/>
          </ac:spMkLst>
        </pc:spChg>
        <pc:spChg chg="mod">
          <ac:chgData name="Václavík Dominik (250433)" userId="S::xvacla37@vutbr.cz::da681c0c-3728-40b3-a31e-310a8c61dd9b" providerId="AD" clId="Web-{D58A8CB5-C512-6000-2AED-E07A7C036541}" dt="2026-06-17T00:32:58.266" v="110" actId="20577"/>
          <ac:spMkLst>
            <pc:docMk/>
            <pc:sldMk cId="3729546291" sldId="263"/>
            <ac:spMk id="5" creationId="{CA4A1115-5547-F913-FC66-A8063C22C893}"/>
          </ac:spMkLst>
        </pc:spChg>
        <pc:spChg chg="add del mod">
          <ac:chgData name="Václavík Dominik (250433)" userId="S::xvacla37@vutbr.cz::da681c0c-3728-40b3-a31e-310a8c61dd9b" providerId="AD" clId="Web-{D58A8CB5-C512-6000-2AED-E07A7C036541}" dt="2026-06-17T01:22:20.005" v="139"/>
          <ac:spMkLst>
            <pc:docMk/>
            <pc:sldMk cId="3729546291" sldId="263"/>
            <ac:spMk id="7" creationId="{50A2101C-9F08-50B5-A37C-76DF142C32B8}"/>
          </ac:spMkLst>
        </pc:spChg>
        <pc:spChg chg="add del mod">
          <ac:chgData name="Václavík Dominik (250433)" userId="S::xvacla37@vutbr.cz::da681c0c-3728-40b3-a31e-310a8c61dd9b" providerId="AD" clId="Web-{D58A8CB5-C512-6000-2AED-E07A7C036541}" dt="2026-06-17T01:23:51.555" v="147"/>
          <ac:spMkLst>
            <pc:docMk/>
            <pc:sldMk cId="3729546291" sldId="263"/>
            <ac:spMk id="9" creationId="{55187ECC-8DC9-BA2F-84EA-9294C263BD7D}"/>
          </ac:spMkLst>
        </pc:spChg>
        <pc:spChg chg="add del mod">
          <ac:chgData name="Václavík Dominik (250433)" userId="S::xvacla37@vutbr.cz::da681c0c-3728-40b3-a31e-310a8c61dd9b" providerId="AD" clId="Web-{D58A8CB5-C512-6000-2AED-E07A7C036541}" dt="2026-06-17T01:22:20.005" v="139"/>
          <ac:spMkLst>
            <pc:docMk/>
            <pc:sldMk cId="3729546291" sldId="263"/>
            <ac:spMk id="90" creationId="{80886837-C19F-457D-D912-2E87C94862D5}"/>
          </ac:spMkLst>
        </pc:spChg>
        <pc:spChg chg="del">
          <ac:chgData name="Václavík Dominik (250433)" userId="S::xvacla37@vutbr.cz::da681c0c-3728-40b3-a31e-310a8c61dd9b" providerId="AD" clId="Web-{D58A8CB5-C512-6000-2AED-E07A7C036541}" dt="2026-06-17T01:20:21.315" v="130"/>
          <ac:spMkLst>
            <pc:docMk/>
            <pc:sldMk cId="3729546291" sldId="263"/>
            <ac:spMk id="91" creationId="{DD87097A-3324-03ED-E7CA-EE8D42540667}"/>
          </ac:spMkLst>
        </pc:spChg>
        <pc:picChg chg="add del mod ord">
          <ac:chgData name="Václavík Dominik (250433)" userId="S::xvacla37@vutbr.cz::da681c0c-3728-40b3-a31e-310a8c61dd9b" providerId="AD" clId="Web-{D58A8CB5-C512-6000-2AED-E07A7C036541}" dt="2026-06-17T01:22:26.005" v="141"/>
          <ac:picMkLst>
            <pc:docMk/>
            <pc:sldMk cId="3729546291" sldId="263"/>
            <ac:picMk id="2" creationId="{84A958B9-BCD2-A5ED-C465-A561F007F538}"/>
          </ac:picMkLst>
        </pc:picChg>
        <pc:picChg chg="add del mod">
          <ac:chgData name="Václavík Dominik (250433)" userId="S::xvacla37@vutbr.cz::da681c0c-3728-40b3-a31e-310a8c61dd9b" providerId="AD" clId="Web-{D58A8CB5-C512-6000-2AED-E07A7C036541}" dt="2026-06-17T01:25:09.666" v="148"/>
          <ac:picMkLst>
            <pc:docMk/>
            <pc:sldMk cId="3729546291" sldId="263"/>
            <ac:picMk id="10" creationId="{E226BBC7-8EBF-77A5-1A6A-753576D05FD0}"/>
          </ac:picMkLst>
        </pc:picChg>
        <pc:picChg chg="add del mod">
          <ac:chgData name="Václavík Dominik (250433)" userId="S::xvacla37@vutbr.cz::da681c0c-3728-40b3-a31e-310a8c61dd9b" providerId="AD" clId="Web-{D58A8CB5-C512-6000-2AED-E07A7C036541}" dt="2026-06-17T01:31:42.252" v="153"/>
          <ac:picMkLst>
            <pc:docMk/>
            <pc:sldMk cId="3729546291" sldId="263"/>
            <ac:picMk id="11" creationId="{D7290616-0A82-AC0F-44FC-C92068415EE4}"/>
          </ac:picMkLst>
        </pc:picChg>
        <pc:picChg chg="add mod">
          <ac:chgData name="Václavík Dominik (250433)" userId="S::xvacla37@vutbr.cz::da681c0c-3728-40b3-a31e-310a8c61dd9b" providerId="AD" clId="Web-{D58A8CB5-C512-6000-2AED-E07A7C036541}" dt="2026-06-17T01:32:07.222" v="160" actId="1076"/>
          <ac:picMkLst>
            <pc:docMk/>
            <pc:sldMk cId="3729546291" sldId="263"/>
            <ac:picMk id="12" creationId="{5BD878E0-CF03-E7AE-542C-4E355EFDC937}"/>
          </ac:picMkLst>
        </pc:picChg>
      </pc:sldChg>
      <pc:sldChg chg="modSp add replId">
        <pc:chgData name="Václavík Dominik (250433)" userId="S::xvacla37@vutbr.cz::da681c0c-3728-40b3-a31e-310a8c61dd9b" providerId="AD" clId="Web-{D58A8CB5-C512-6000-2AED-E07A7C036541}" dt="2026-06-17T00:34:43.613" v="119" actId="20577"/>
        <pc:sldMkLst>
          <pc:docMk/>
          <pc:sldMk cId="3184005766" sldId="264"/>
        </pc:sldMkLst>
        <pc:spChg chg="mod">
          <ac:chgData name="Václavík Dominik (250433)" userId="S::xvacla37@vutbr.cz::da681c0c-3728-40b3-a31e-310a8c61dd9b" providerId="AD" clId="Web-{D58A8CB5-C512-6000-2AED-E07A7C036541}" dt="2026-06-17T00:34:43.613" v="119" actId="20577"/>
          <ac:spMkLst>
            <pc:docMk/>
            <pc:sldMk cId="3184005766" sldId="264"/>
            <ac:spMk id="5" creationId="{B55FD4C3-3259-1992-FB22-61C1460D0B84}"/>
          </ac:spMkLst>
        </pc:spChg>
        <pc:spChg chg="mod">
          <ac:chgData name="Václavík Dominik (250433)" userId="S::xvacla37@vutbr.cz::da681c0c-3728-40b3-a31e-310a8c61dd9b" providerId="AD" clId="Web-{D58A8CB5-C512-6000-2AED-E07A7C036541}" dt="2026-06-17T00:34:31.956" v="117" actId="20577"/>
          <ac:spMkLst>
            <pc:docMk/>
            <pc:sldMk cId="3184005766" sldId="264"/>
            <ac:spMk id="90" creationId="{69893B48-1228-7C64-8F05-1146A8F9DED8}"/>
          </ac:spMkLst>
        </pc:spChg>
      </pc:sldChg>
    </pc:docChg>
  </pc:docChgLst>
  <pc:docChgLst>
    <pc:chgData name="Václavík Dominik (250433)" userId="S::xvacla37@vutbr.cz::da681c0c-3728-40b3-a31e-310a8c61dd9b" providerId="AD" clId="Web-{EAB0EA82-10EE-E99B-0F94-AB3FB84E438F}"/>
    <pc:docChg chg="modSld">
      <pc:chgData name="Václavík Dominik (250433)" userId="S::xvacla37@vutbr.cz::da681c0c-3728-40b3-a31e-310a8c61dd9b" providerId="AD" clId="Web-{EAB0EA82-10EE-E99B-0F94-AB3FB84E438F}" dt="2026-06-17T04:29:46.896" v="474" actId="1076"/>
      <pc:docMkLst>
        <pc:docMk/>
      </pc:docMkLst>
      <pc:sldChg chg="addSp modSp">
        <pc:chgData name="Václavík Dominik (250433)" userId="S::xvacla37@vutbr.cz::da681c0c-3728-40b3-a31e-310a8c61dd9b" providerId="AD" clId="Web-{EAB0EA82-10EE-E99B-0F94-AB3FB84E438F}" dt="2026-06-17T04:29:46.896" v="474" actId="1076"/>
        <pc:sldMkLst>
          <pc:docMk/>
          <pc:sldMk cId="0" sldId="257"/>
        </pc:sldMkLst>
        <pc:spChg chg="mod">
          <ac:chgData name="Václavík Dominik (250433)" userId="S::xvacla37@vutbr.cz::da681c0c-3728-40b3-a31e-310a8c61dd9b" providerId="AD" clId="Web-{EAB0EA82-10EE-E99B-0F94-AB3FB84E438F}" dt="2026-06-17T03:55:25.929" v="301" actId="20577"/>
          <ac:spMkLst>
            <pc:docMk/>
            <pc:sldMk cId="0" sldId="257"/>
            <ac:spMk id="3" creationId="{80EE470D-9D4A-735C-17BE-44F1AC35747E}"/>
          </ac:spMkLst>
        </pc:spChg>
        <pc:picChg chg="add mod">
          <ac:chgData name="Václavík Dominik (250433)" userId="S::xvacla37@vutbr.cz::da681c0c-3728-40b3-a31e-310a8c61dd9b" providerId="AD" clId="Web-{EAB0EA82-10EE-E99B-0F94-AB3FB84E438F}" dt="2026-06-17T04:29:46.896" v="474" actId="1076"/>
          <ac:picMkLst>
            <pc:docMk/>
            <pc:sldMk cId="0" sldId="257"/>
            <ac:picMk id="2" creationId="{39031A04-9B73-9877-42FB-B0775624D6F7}"/>
          </ac:picMkLst>
        </pc:picChg>
      </pc:sldChg>
      <pc:sldChg chg="addSp modSp">
        <pc:chgData name="Václavík Dominik (250433)" userId="S::xvacla37@vutbr.cz::da681c0c-3728-40b3-a31e-310a8c61dd9b" providerId="AD" clId="Web-{EAB0EA82-10EE-E99B-0F94-AB3FB84E438F}" dt="2026-06-17T03:09:28.264" v="53" actId="20577"/>
        <pc:sldMkLst>
          <pc:docMk/>
          <pc:sldMk cId="2610484052" sldId="260"/>
        </pc:sldMkLst>
        <pc:spChg chg="add mod">
          <ac:chgData name="Václavík Dominik (250433)" userId="S::xvacla37@vutbr.cz::da681c0c-3728-40b3-a31e-310a8c61dd9b" providerId="AD" clId="Web-{EAB0EA82-10EE-E99B-0F94-AB3FB84E438F}" dt="2026-06-17T03:09:28.264" v="53" actId="20577"/>
          <ac:spMkLst>
            <pc:docMk/>
            <pc:sldMk cId="2610484052" sldId="260"/>
            <ac:spMk id="3" creationId="{B9F59FE2-53F3-561F-966D-60E2DB5B5DDC}"/>
          </ac:spMkLst>
        </pc:spChg>
        <pc:picChg chg="add mod">
          <ac:chgData name="Václavík Dominik (250433)" userId="S::xvacla37@vutbr.cz::da681c0c-3728-40b3-a31e-310a8c61dd9b" providerId="AD" clId="Web-{EAB0EA82-10EE-E99B-0F94-AB3FB84E438F}" dt="2026-06-17T03:08:03.620" v="6" actId="1076"/>
          <ac:picMkLst>
            <pc:docMk/>
            <pc:sldMk cId="2610484052" sldId="260"/>
            <ac:picMk id="2" creationId="{70F8E8ED-087F-15B6-3F0E-78298183BA52}"/>
          </ac:picMkLst>
        </pc:picChg>
      </pc:sldChg>
      <pc:sldChg chg="addSp modSp">
        <pc:chgData name="Václavík Dominik (250433)" userId="S::xvacla37@vutbr.cz::da681c0c-3728-40b3-a31e-310a8c61dd9b" providerId="AD" clId="Web-{EAB0EA82-10EE-E99B-0F94-AB3FB84E438F}" dt="2026-06-17T03:15:01.057" v="157" actId="20577"/>
        <pc:sldMkLst>
          <pc:docMk/>
          <pc:sldMk cId="399311683" sldId="261"/>
        </pc:sldMkLst>
        <pc:spChg chg="add mod">
          <ac:chgData name="Václavík Dominik (250433)" userId="S::xvacla37@vutbr.cz::da681c0c-3728-40b3-a31e-310a8c61dd9b" providerId="AD" clId="Web-{EAB0EA82-10EE-E99B-0F94-AB3FB84E438F}" dt="2026-06-17T03:15:01.057" v="157" actId="20577"/>
          <ac:spMkLst>
            <pc:docMk/>
            <pc:sldMk cId="399311683" sldId="261"/>
            <ac:spMk id="3" creationId="{35540698-8934-BC00-CA16-D80AFD694686}"/>
          </ac:spMkLst>
        </pc:spChg>
      </pc:sldChg>
      <pc:sldChg chg="modSp">
        <pc:chgData name="Václavík Dominik (250433)" userId="S::xvacla37@vutbr.cz::da681c0c-3728-40b3-a31e-310a8c61dd9b" providerId="AD" clId="Web-{EAB0EA82-10EE-E99B-0F94-AB3FB84E438F}" dt="2026-06-17T03:17:52.642" v="207" actId="20577"/>
        <pc:sldMkLst>
          <pc:docMk/>
          <pc:sldMk cId="2265428751" sldId="262"/>
        </pc:sldMkLst>
        <pc:spChg chg="mod">
          <ac:chgData name="Václavík Dominik (250433)" userId="S::xvacla37@vutbr.cz::da681c0c-3728-40b3-a31e-310a8c61dd9b" providerId="AD" clId="Web-{EAB0EA82-10EE-E99B-0F94-AB3FB84E438F}" dt="2026-06-17T03:17:52.642" v="207" actId="20577"/>
          <ac:spMkLst>
            <pc:docMk/>
            <pc:sldMk cId="2265428751" sldId="262"/>
            <ac:spMk id="91" creationId="{7A003C97-6558-1D5F-CE8B-E71242584E3A}"/>
          </ac:spMkLst>
        </pc:spChg>
      </pc:sldChg>
      <pc:sldChg chg="addSp modSp">
        <pc:chgData name="Václavík Dominik (250433)" userId="S::xvacla37@vutbr.cz::da681c0c-3728-40b3-a31e-310a8c61dd9b" providerId="AD" clId="Web-{EAB0EA82-10EE-E99B-0F94-AB3FB84E438F}" dt="2026-06-17T03:50:19.214" v="284" actId="20577"/>
        <pc:sldMkLst>
          <pc:docMk/>
          <pc:sldMk cId="3184005766" sldId="264"/>
        </pc:sldMkLst>
        <pc:spChg chg="mod">
          <ac:chgData name="Václavík Dominik (250433)" userId="S::xvacla37@vutbr.cz::da681c0c-3728-40b3-a31e-310a8c61dd9b" providerId="AD" clId="Web-{EAB0EA82-10EE-E99B-0F94-AB3FB84E438F}" dt="2026-06-17T03:50:19.214" v="284" actId="20577"/>
          <ac:spMkLst>
            <pc:docMk/>
            <pc:sldMk cId="3184005766" sldId="264"/>
            <ac:spMk id="91" creationId="{CC2B3353-27FF-E841-613B-E4A828F11549}"/>
          </ac:spMkLst>
        </pc:spChg>
        <pc:picChg chg="add mod">
          <ac:chgData name="Václavík Dominik (250433)" userId="S::xvacla37@vutbr.cz::da681c0c-3728-40b3-a31e-310a8c61dd9b" providerId="AD" clId="Web-{EAB0EA82-10EE-E99B-0F94-AB3FB84E438F}" dt="2026-06-17T03:48:30.851" v="264" actId="1076"/>
          <ac:picMkLst>
            <pc:docMk/>
            <pc:sldMk cId="3184005766" sldId="264"/>
            <ac:picMk id="2" creationId="{DD619393-13CD-E4CE-E979-88BE49170D5D}"/>
          </ac:picMkLst>
        </pc:picChg>
        <pc:picChg chg="add mod">
          <ac:chgData name="Václavík Dominik (250433)" userId="S::xvacla37@vutbr.cz::da681c0c-3728-40b3-a31e-310a8c61dd9b" providerId="AD" clId="Web-{EAB0EA82-10EE-E99B-0F94-AB3FB84E438F}" dt="2026-06-17T03:48:36.913" v="265" actId="1076"/>
          <ac:picMkLst>
            <pc:docMk/>
            <pc:sldMk cId="3184005766" sldId="264"/>
            <ac:picMk id="3" creationId="{9DC187E8-1ED5-8067-DEDD-DAFA49CE1D85}"/>
          </ac:picMkLst>
        </pc:picChg>
      </pc:sldChg>
      <pc:sldChg chg="addSp delSp modSp">
        <pc:chgData name="Václavík Dominik (250433)" userId="S::xvacla37@vutbr.cz::da681c0c-3728-40b3-a31e-310a8c61dd9b" providerId="AD" clId="Web-{EAB0EA82-10EE-E99B-0F94-AB3FB84E438F}" dt="2026-06-17T04:24:02.977" v="471" actId="20577"/>
        <pc:sldMkLst>
          <pc:docMk/>
          <pc:sldMk cId="393661715" sldId="265"/>
        </pc:sldMkLst>
        <pc:spChg chg="add del mod">
          <ac:chgData name="Václavík Dominik (250433)" userId="S::xvacla37@vutbr.cz::da681c0c-3728-40b3-a31e-310a8c61dd9b" providerId="AD" clId="Web-{EAB0EA82-10EE-E99B-0F94-AB3FB84E438F}" dt="2026-06-17T03:25:31.440" v="210"/>
          <ac:spMkLst>
            <pc:docMk/>
            <pc:sldMk cId="393661715" sldId="265"/>
            <ac:spMk id="4" creationId="{82DF8BB8-ED3A-36B6-6D56-DF0760FD1B34}"/>
          </ac:spMkLst>
        </pc:spChg>
        <pc:spChg chg="add del">
          <ac:chgData name="Václavík Dominik (250433)" userId="S::xvacla37@vutbr.cz::da681c0c-3728-40b3-a31e-310a8c61dd9b" providerId="AD" clId="Web-{EAB0EA82-10EE-E99B-0F94-AB3FB84E438F}" dt="2026-06-17T04:14:23.940" v="303"/>
          <ac:spMkLst>
            <pc:docMk/>
            <pc:sldMk cId="393661715" sldId="265"/>
            <ac:spMk id="7" creationId="{1C222301-69C6-7E33-B75B-E8568BDFD9C3}"/>
          </ac:spMkLst>
        </pc:spChg>
        <pc:spChg chg="add del">
          <ac:chgData name="Václavík Dominik (250433)" userId="S::xvacla37@vutbr.cz::da681c0c-3728-40b3-a31e-310a8c61dd9b" providerId="AD" clId="Web-{EAB0EA82-10EE-E99B-0F94-AB3FB84E438F}" dt="2026-06-17T04:14:30.174" v="305"/>
          <ac:spMkLst>
            <pc:docMk/>
            <pc:sldMk cId="393661715" sldId="265"/>
            <ac:spMk id="8" creationId="{C1CC1A59-FC03-8D3B-1CFF-CC953523DD22}"/>
          </ac:spMkLst>
        </pc:spChg>
        <pc:spChg chg="add mod">
          <ac:chgData name="Václavík Dominik (250433)" userId="S::xvacla37@vutbr.cz::da681c0c-3728-40b3-a31e-310a8c61dd9b" providerId="AD" clId="Web-{EAB0EA82-10EE-E99B-0F94-AB3FB84E438F}" dt="2026-06-17T04:24:02.977" v="471" actId="20577"/>
          <ac:spMkLst>
            <pc:docMk/>
            <pc:sldMk cId="393661715" sldId="265"/>
            <ac:spMk id="9" creationId="{C904D38C-5708-823F-0D45-2C1CCCB51EB8}"/>
          </ac:spMkLst>
        </pc:spChg>
        <pc:spChg chg="del">
          <ac:chgData name="Václavík Dominik (250433)" userId="S::xvacla37@vutbr.cz::da681c0c-3728-40b3-a31e-310a8c61dd9b" providerId="AD" clId="Web-{EAB0EA82-10EE-E99B-0F94-AB3FB84E438F}" dt="2026-06-17T03:25:21.971" v="208"/>
          <ac:spMkLst>
            <pc:docMk/>
            <pc:sldMk cId="393661715" sldId="265"/>
            <ac:spMk id="91" creationId="{5E8F41E4-CE90-29A7-17B4-076934C16659}"/>
          </ac:spMkLst>
        </pc:spChg>
        <pc:picChg chg="add del mod ord">
          <ac:chgData name="Václavík Dominik (250433)" userId="S::xvacla37@vutbr.cz::da681c0c-3728-40b3-a31e-310a8c61dd9b" providerId="AD" clId="Web-{EAB0EA82-10EE-E99B-0F94-AB3FB84E438F}" dt="2026-06-17T03:25:26.190" v="209"/>
          <ac:picMkLst>
            <pc:docMk/>
            <pc:sldMk cId="393661715" sldId="265"/>
            <ac:picMk id="2" creationId="{E20E7CE9-148C-8C69-7DEC-4ADBFF137F94}"/>
          </ac:picMkLst>
        </pc:picChg>
        <pc:picChg chg="add mod">
          <ac:chgData name="Václavík Dominik (250433)" userId="S::xvacla37@vutbr.cz::da681c0c-3728-40b3-a31e-310a8c61dd9b" providerId="AD" clId="Web-{EAB0EA82-10EE-E99B-0F94-AB3FB84E438F}" dt="2026-06-17T03:26:05.207" v="213" actId="1076"/>
          <ac:picMkLst>
            <pc:docMk/>
            <pc:sldMk cId="393661715" sldId="265"/>
            <ac:picMk id="6" creationId="{2EAA8859-A0CB-37D4-13CB-15564734BF2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2400" b="0" u="none" strike="noStrike">
                <a:solidFill>
                  <a:srgbClr val="B9000C"/>
                </a:solidFill>
                <a:effectLst/>
                <a:uFillTx/>
                <a:latin typeface="Tahoma"/>
              </a:rPr>
              <a:t>Click to move the slide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 idx="1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 idx="12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 idx="13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6B284872-5E5A-42B7-9229-612DF27C4590}" type="slidenum"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ln w="0">
            <a:noFill/>
          </a:ln>
        </p:spPr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sldNum" idx="16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u="none" strike="noStrike">
                <a:solidFill>
                  <a:schemeClr val="dk1"/>
                </a:solidFill>
                <a:effectLst/>
                <a:uFillTx/>
                <a:latin typeface="Century Gothic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59B73A9-C03C-4561-831B-F1F123C012CE}" type="slidenum">
              <a:rPr lang="cs-CZ" sz="1200" b="0" u="none" strike="noStrike">
                <a:solidFill>
                  <a:schemeClr val="dk1"/>
                </a:solidFill>
                <a:effectLst/>
                <a:uFillTx/>
                <a:latin typeface="Century Gothic"/>
                <a:ea typeface="+mn-ea"/>
              </a:rPr>
              <a:t>2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B1E2E-1A1C-DEF5-CEAC-EB48B01A8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>
            <a:extLst>
              <a:ext uri="{FF2B5EF4-FFF2-40B4-BE49-F238E27FC236}">
                <a16:creationId xmlns:a16="http://schemas.microsoft.com/office/drawing/2014/main" id="{080E5770-BB96-69E2-95B9-010E136BED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ln w="0">
            <a:noFill/>
          </a:ln>
        </p:spPr>
      </p:sp>
      <p:sp>
        <p:nvSpPr>
          <p:cNvPr id="96" name="PlaceHolder 2">
            <a:extLst>
              <a:ext uri="{FF2B5EF4-FFF2-40B4-BE49-F238E27FC236}">
                <a16:creationId xmlns:a16="http://schemas.microsoft.com/office/drawing/2014/main" id="{308E05A1-E269-B0E9-163C-48325616F287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3">
            <a:extLst>
              <a:ext uri="{FF2B5EF4-FFF2-40B4-BE49-F238E27FC236}">
                <a16:creationId xmlns:a16="http://schemas.microsoft.com/office/drawing/2014/main" id="{4EF9B0F1-F126-D801-CEA0-13A08DD6BCDE}"/>
              </a:ext>
            </a:extLst>
          </p:cNvPr>
          <p:cNvSpPr>
            <a:spLocks noGrp="1"/>
          </p:cNvSpPr>
          <p:nvPr>
            <p:ph type="sldNum" idx="16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u="none" strike="noStrike">
                <a:solidFill>
                  <a:schemeClr val="dk1"/>
                </a:solidFill>
                <a:effectLst/>
                <a:uFillTx/>
                <a:latin typeface="Century Gothic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59B73A9-C03C-4561-831B-F1F123C012CE}" type="slidenum">
              <a:rPr lang="cs-CZ" sz="1200" b="0" u="none" strike="noStrike">
                <a:solidFill>
                  <a:schemeClr val="dk1"/>
                </a:solidFill>
                <a:effectLst/>
                <a:uFillTx/>
                <a:latin typeface="Century Gothic"/>
                <a:ea typeface="+mn-ea"/>
              </a:rPr>
              <a:t>3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42364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D9189-FD4F-46B0-B785-29F9A3743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>
            <a:extLst>
              <a:ext uri="{FF2B5EF4-FFF2-40B4-BE49-F238E27FC236}">
                <a16:creationId xmlns:a16="http://schemas.microsoft.com/office/drawing/2014/main" id="{5BEA04FC-B92D-6763-B35F-C90CA07254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ln w="0">
            <a:noFill/>
          </a:ln>
        </p:spPr>
      </p:sp>
      <p:sp>
        <p:nvSpPr>
          <p:cNvPr id="96" name="PlaceHolder 2">
            <a:extLst>
              <a:ext uri="{FF2B5EF4-FFF2-40B4-BE49-F238E27FC236}">
                <a16:creationId xmlns:a16="http://schemas.microsoft.com/office/drawing/2014/main" id="{5CF0FDF9-8631-32C6-97F2-73B7C705024D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3">
            <a:extLst>
              <a:ext uri="{FF2B5EF4-FFF2-40B4-BE49-F238E27FC236}">
                <a16:creationId xmlns:a16="http://schemas.microsoft.com/office/drawing/2014/main" id="{AD8A9C3A-D84A-79F3-0573-3314B62D5ABF}"/>
              </a:ext>
            </a:extLst>
          </p:cNvPr>
          <p:cNvSpPr>
            <a:spLocks noGrp="1"/>
          </p:cNvSpPr>
          <p:nvPr>
            <p:ph type="sldNum" idx="16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u="none" strike="noStrike">
                <a:solidFill>
                  <a:schemeClr val="dk1"/>
                </a:solidFill>
                <a:effectLst/>
                <a:uFillTx/>
                <a:latin typeface="Century Gothic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59B73A9-C03C-4561-831B-F1F123C012CE}" type="slidenum">
              <a:rPr lang="cs-CZ" sz="1200" b="0" u="none" strike="noStrike">
                <a:solidFill>
                  <a:schemeClr val="dk1"/>
                </a:solidFill>
                <a:effectLst/>
                <a:uFillTx/>
                <a:latin typeface="Century Gothic"/>
                <a:ea typeface="+mn-ea"/>
              </a:rPr>
              <a:t>4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108638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20B75-6F57-3B38-CDAC-688AF095B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>
            <a:extLst>
              <a:ext uri="{FF2B5EF4-FFF2-40B4-BE49-F238E27FC236}">
                <a16:creationId xmlns:a16="http://schemas.microsoft.com/office/drawing/2014/main" id="{40740123-EC27-F29E-C71C-A1B58C2493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ln w="0">
            <a:noFill/>
          </a:ln>
        </p:spPr>
      </p:sp>
      <p:sp>
        <p:nvSpPr>
          <p:cNvPr id="96" name="PlaceHolder 2">
            <a:extLst>
              <a:ext uri="{FF2B5EF4-FFF2-40B4-BE49-F238E27FC236}">
                <a16:creationId xmlns:a16="http://schemas.microsoft.com/office/drawing/2014/main" id="{17606B0C-F064-4F57-C3E8-7C39392204D7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3">
            <a:extLst>
              <a:ext uri="{FF2B5EF4-FFF2-40B4-BE49-F238E27FC236}">
                <a16:creationId xmlns:a16="http://schemas.microsoft.com/office/drawing/2014/main" id="{06712F08-DFF9-04E8-606C-19E3E66F69CE}"/>
              </a:ext>
            </a:extLst>
          </p:cNvPr>
          <p:cNvSpPr>
            <a:spLocks noGrp="1"/>
          </p:cNvSpPr>
          <p:nvPr>
            <p:ph type="sldNum" idx="16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u="none" strike="noStrike">
                <a:solidFill>
                  <a:schemeClr val="dk1"/>
                </a:solidFill>
                <a:effectLst/>
                <a:uFillTx/>
                <a:latin typeface="Century Gothic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59B73A9-C03C-4561-831B-F1F123C012CE}" type="slidenum">
              <a:rPr lang="cs-CZ" sz="1200" b="0" u="none" strike="noStrike">
                <a:solidFill>
                  <a:schemeClr val="dk1"/>
                </a:solidFill>
                <a:effectLst/>
                <a:uFillTx/>
                <a:latin typeface="Century Gothic"/>
                <a:ea typeface="+mn-ea"/>
              </a:rPr>
              <a:t>5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3324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C1C30-B120-E530-A656-B3AF3532C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>
            <a:extLst>
              <a:ext uri="{FF2B5EF4-FFF2-40B4-BE49-F238E27FC236}">
                <a16:creationId xmlns:a16="http://schemas.microsoft.com/office/drawing/2014/main" id="{A3D75AE8-0030-B1B4-B71B-685124E2D0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ln w="0">
            <a:noFill/>
          </a:ln>
        </p:spPr>
      </p:sp>
      <p:sp>
        <p:nvSpPr>
          <p:cNvPr id="96" name="PlaceHolder 2">
            <a:extLst>
              <a:ext uri="{FF2B5EF4-FFF2-40B4-BE49-F238E27FC236}">
                <a16:creationId xmlns:a16="http://schemas.microsoft.com/office/drawing/2014/main" id="{7CB6439A-E70A-2082-AC13-8D3444D2330B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3">
            <a:extLst>
              <a:ext uri="{FF2B5EF4-FFF2-40B4-BE49-F238E27FC236}">
                <a16:creationId xmlns:a16="http://schemas.microsoft.com/office/drawing/2014/main" id="{C3D7B6A5-12B5-5CC8-99EB-D3A03733DD6D}"/>
              </a:ext>
            </a:extLst>
          </p:cNvPr>
          <p:cNvSpPr>
            <a:spLocks noGrp="1"/>
          </p:cNvSpPr>
          <p:nvPr>
            <p:ph type="sldNum" idx="16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u="none" strike="noStrike">
                <a:solidFill>
                  <a:schemeClr val="dk1"/>
                </a:solidFill>
                <a:effectLst/>
                <a:uFillTx/>
                <a:latin typeface="Century Gothic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59B73A9-C03C-4561-831B-F1F123C012CE}" type="slidenum">
              <a:rPr lang="cs-CZ" sz="1200" b="0" u="none" strike="noStrike">
                <a:solidFill>
                  <a:schemeClr val="dk1"/>
                </a:solidFill>
                <a:effectLst/>
                <a:uFillTx/>
                <a:latin typeface="Century Gothic"/>
                <a:ea typeface="+mn-ea"/>
              </a:rPr>
              <a:t>6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166652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D671C-112C-5AF9-BF45-CB39DE1A6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>
            <a:extLst>
              <a:ext uri="{FF2B5EF4-FFF2-40B4-BE49-F238E27FC236}">
                <a16:creationId xmlns:a16="http://schemas.microsoft.com/office/drawing/2014/main" id="{9AA1FD6C-5110-AEDB-4CA9-640DD71DB1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ln w="0">
            <a:noFill/>
          </a:ln>
        </p:spPr>
      </p:sp>
      <p:sp>
        <p:nvSpPr>
          <p:cNvPr id="96" name="PlaceHolder 2">
            <a:extLst>
              <a:ext uri="{FF2B5EF4-FFF2-40B4-BE49-F238E27FC236}">
                <a16:creationId xmlns:a16="http://schemas.microsoft.com/office/drawing/2014/main" id="{D7E4FBAF-6FCD-0D6C-728B-B411C23698CF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3">
            <a:extLst>
              <a:ext uri="{FF2B5EF4-FFF2-40B4-BE49-F238E27FC236}">
                <a16:creationId xmlns:a16="http://schemas.microsoft.com/office/drawing/2014/main" id="{B2ABB2C3-E1ED-2D40-E1D3-C152F3064D8F}"/>
              </a:ext>
            </a:extLst>
          </p:cNvPr>
          <p:cNvSpPr>
            <a:spLocks noGrp="1"/>
          </p:cNvSpPr>
          <p:nvPr>
            <p:ph type="sldNum" idx="16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u="none" strike="noStrike">
                <a:solidFill>
                  <a:schemeClr val="dk1"/>
                </a:solidFill>
                <a:effectLst/>
                <a:uFillTx/>
                <a:latin typeface="Century Gothic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59B73A9-C03C-4561-831B-F1F123C012CE}" type="slidenum">
              <a:rPr lang="cs-CZ" sz="1200" b="0" u="none" strike="noStrike">
                <a:solidFill>
                  <a:schemeClr val="dk1"/>
                </a:solidFill>
                <a:effectLst/>
                <a:uFillTx/>
                <a:latin typeface="Century Gothic"/>
                <a:ea typeface="+mn-ea"/>
              </a:rPr>
              <a:t>7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2262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7023D-263D-9DE4-04CE-B0704ED70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>
            <a:extLst>
              <a:ext uri="{FF2B5EF4-FFF2-40B4-BE49-F238E27FC236}">
                <a16:creationId xmlns:a16="http://schemas.microsoft.com/office/drawing/2014/main" id="{BE8F9730-4A2C-53F9-F0C0-0FF3763FA3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ln w="0">
            <a:noFill/>
          </a:ln>
        </p:spPr>
      </p:sp>
      <p:sp>
        <p:nvSpPr>
          <p:cNvPr id="96" name="PlaceHolder 2">
            <a:extLst>
              <a:ext uri="{FF2B5EF4-FFF2-40B4-BE49-F238E27FC236}">
                <a16:creationId xmlns:a16="http://schemas.microsoft.com/office/drawing/2014/main" id="{E7ACA761-CCD5-3D96-29FE-C5BB3A959C58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3">
            <a:extLst>
              <a:ext uri="{FF2B5EF4-FFF2-40B4-BE49-F238E27FC236}">
                <a16:creationId xmlns:a16="http://schemas.microsoft.com/office/drawing/2014/main" id="{A77F0F81-F13D-BA02-E545-69169B59F1B5}"/>
              </a:ext>
            </a:extLst>
          </p:cNvPr>
          <p:cNvSpPr>
            <a:spLocks noGrp="1"/>
          </p:cNvSpPr>
          <p:nvPr>
            <p:ph type="sldNum" idx="16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u="none" strike="noStrike">
                <a:solidFill>
                  <a:schemeClr val="dk1"/>
                </a:solidFill>
                <a:effectLst/>
                <a:uFillTx/>
                <a:latin typeface="Century Gothic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59B73A9-C03C-4561-831B-F1F123C012CE}" type="slidenum">
              <a:rPr lang="cs-CZ" sz="1200" b="0" u="none" strike="noStrike">
                <a:solidFill>
                  <a:schemeClr val="dk1"/>
                </a:solidFill>
                <a:effectLst/>
                <a:uFillTx/>
                <a:latin typeface="Century Gothic"/>
                <a:ea typeface="+mn-ea"/>
              </a:rPr>
              <a:t>8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24910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 hidden="1"/>
          <p:cNvSpPr/>
          <p:nvPr/>
        </p:nvSpPr>
        <p:spPr>
          <a:xfrm>
            <a:off x="0" y="6497640"/>
            <a:ext cx="12188520" cy="360000"/>
          </a:xfrm>
          <a:prstGeom prst="rect">
            <a:avLst/>
          </a:prstGeom>
          <a:solidFill>
            <a:srgbClr val="00A9E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grpSp>
        <p:nvGrpSpPr>
          <p:cNvPr id="3" name="Skupina 2"/>
          <p:cNvGrpSpPr/>
          <p:nvPr/>
        </p:nvGrpSpPr>
        <p:grpSpPr>
          <a:xfrm>
            <a:off x="0" y="0"/>
            <a:ext cx="12188520" cy="547200"/>
            <a:chOff x="0" y="0"/>
            <a:chExt cx="12188520" cy="547200"/>
          </a:xfrm>
        </p:grpSpPr>
        <p:sp>
          <p:nvSpPr>
            <p:cNvPr id="4" name="Rectangle 34"/>
            <p:cNvSpPr/>
            <p:nvPr/>
          </p:nvSpPr>
          <p:spPr>
            <a:xfrm>
              <a:off x="0" y="512640"/>
              <a:ext cx="12188520" cy="34560"/>
            </a:xfrm>
            <a:prstGeom prst="rect">
              <a:avLst/>
            </a:prstGeom>
            <a:solidFill>
              <a:schemeClr val="dk1">
                <a:alpha val="1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-10080" rIns="90000" bIns="-10080" anchor="ctr">
              <a:noAutofit/>
            </a:bodyPr>
            <a:lstStyle/>
            <a:p>
              <a:pPr>
                <a:lnSpc>
                  <a:spcPct val="100000"/>
                </a:lnSpc>
                <a:spcBef>
                  <a:spcPts val="479"/>
                </a:spcBef>
              </a:pPr>
              <a:endParaRPr lang="cs-CZ" sz="2400" b="1" u="none" strike="noStrike">
                <a:solidFill>
                  <a:srgbClr val="B9000C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" name="Rectangle 11"/>
            <p:cNvSpPr/>
            <p:nvPr/>
          </p:nvSpPr>
          <p:spPr>
            <a:xfrm>
              <a:off x="0" y="0"/>
              <a:ext cx="12188520" cy="512280"/>
            </a:xfrm>
            <a:prstGeom prst="rect">
              <a:avLst/>
            </a:prstGeom>
            <a:solidFill>
              <a:schemeClr val="dk1">
                <a:alpha val="1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  <a:spcBef>
                  <a:spcPts val="479"/>
                </a:spcBef>
              </a:pPr>
              <a:endParaRPr lang="cs-CZ" sz="2400" b="1" u="none" strike="noStrike">
                <a:solidFill>
                  <a:srgbClr val="B9000C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6" name="Rectangle 14" hidden="1"/>
          <p:cNvSpPr/>
          <p:nvPr/>
        </p:nvSpPr>
        <p:spPr>
          <a:xfrm>
            <a:off x="287640" y="115920"/>
            <a:ext cx="63000" cy="288720"/>
          </a:xfrm>
          <a:prstGeom prst="rect">
            <a:avLst/>
          </a:prstGeom>
          <a:solidFill>
            <a:srgbClr val="FE000C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cs-CZ" sz="2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7" name="Rectangle 18" hidden="1"/>
          <p:cNvSpPr/>
          <p:nvPr/>
        </p:nvSpPr>
        <p:spPr>
          <a:xfrm>
            <a:off x="10749960" y="6531120"/>
            <a:ext cx="65160" cy="28692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pic>
        <p:nvPicPr>
          <p:cNvPr id="8" name="Obrázek 1" hidden="1"/>
          <p:cNvPicPr/>
          <p:nvPr/>
        </p:nvPicPr>
        <p:blipFill>
          <a:blip r:embed="rId2"/>
          <a:stretch/>
        </p:blipFill>
        <p:spPr>
          <a:xfrm>
            <a:off x="10983600" y="44640"/>
            <a:ext cx="1085040" cy="434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Rectangle 14" hidden="1"/>
          <p:cNvSpPr/>
          <p:nvPr/>
        </p:nvSpPr>
        <p:spPr>
          <a:xfrm>
            <a:off x="10774440" y="116640"/>
            <a:ext cx="63000" cy="288720"/>
          </a:xfrm>
          <a:prstGeom prst="rect">
            <a:avLst/>
          </a:prstGeom>
          <a:solidFill>
            <a:srgbClr val="00A9E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cs-CZ" sz="2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pic>
        <p:nvPicPr>
          <p:cNvPr id="10" name="Obrázek 12"/>
          <p:cNvPicPr/>
          <p:nvPr/>
        </p:nvPicPr>
        <p:blipFill>
          <a:blip r:embed="rId3"/>
          <a:stretch/>
        </p:blipFill>
        <p:spPr>
          <a:xfrm>
            <a:off x="7815600" y="5157360"/>
            <a:ext cx="4181400" cy="861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Rectangle 12"/>
          <p:cNvSpPr/>
          <p:nvPr/>
        </p:nvSpPr>
        <p:spPr>
          <a:xfrm>
            <a:off x="10821960" y="6531120"/>
            <a:ext cx="65160" cy="28692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sp>
        <p:nvSpPr>
          <p:cNvPr id="12" name="Rectangle 20"/>
          <p:cNvSpPr/>
          <p:nvPr/>
        </p:nvSpPr>
        <p:spPr>
          <a:xfrm>
            <a:off x="-5760" y="-26640"/>
            <a:ext cx="12194640" cy="3598560"/>
          </a:xfrm>
          <a:prstGeom prst="rect">
            <a:avLst/>
          </a:prstGeom>
          <a:solidFill>
            <a:srgbClr val="00A9E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sp>
        <p:nvSpPr>
          <p:cNvPr id="13" name="Rectangle 21"/>
          <p:cNvSpPr/>
          <p:nvPr/>
        </p:nvSpPr>
        <p:spPr>
          <a:xfrm>
            <a:off x="10838520" y="6531120"/>
            <a:ext cx="48240" cy="28692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sp>
        <p:nvSpPr>
          <p:cNvPr id="14" name="Rectangle 26"/>
          <p:cNvSpPr/>
          <p:nvPr/>
        </p:nvSpPr>
        <p:spPr>
          <a:xfrm>
            <a:off x="10838520" y="6531120"/>
            <a:ext cx="48240" cy="28692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959120"/>
            <a:ext cx="7461720" cy="1253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 algn="r">
              <a:lnSpc>
                <a:spcPct val="100000"/>
              </a:lnSpc>
              <a:buNone/>
            </a:pPr>
            <a:r>
              <a:rPr lang="cs-CZ" sz="32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Kliknutím lze upravit styl.</a:t>
            </a:r>
            <a:endParaRPr lang="en-US" sz="3200" b="0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5"/>
          <p:cNvSpPr/>
          <p:nvPr/>
        </p:nvSpPr>
        <p:spPr>
          <a:xfrm>
            <a:off x="0" y="6497640"/>
            <a:ext cx="12188520" cy="360000"/>
          </a:xfrm>
          <a:prstGeom prst="rect">
            <a:avLst/>
          </a:prstGeom>
          <a:solidFill>
            <a:srgbClr val="00A9E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grpSp>
        <p:nvGrpSpPr>
          <p:cNvPr id="18" name="Skupina 2"/>
          <p:cNvGrpSpPr/>
          <p:nvPr/>
        </p:nvGrpSpPr>
        <p:grpSpPr>
          <a:xfrm>
            <a:off x="0" y="0"/>
            <a:ext cx="12188520" cy="547200"/>
            <a:chOff x="0" y="0"/>
            <a:chExt cx="12188520" cy="547200"/>
          </a:xfrm>
        </p:grpSpPr>
        <p:sp>
          <p:nvSpPr>
            <p:cNvPr id="19" name="Rectangle 34"/>
            <p:cNvSpPr/>
            <p:nvPr/>
          </p:nvSpPr>
          <p:spPr>
            <a:xfrm>
              <a:off x="0" y="512640"/>
              <a:ext cx="12188520" cy="34560"/>
            </a:xfrm>
            <a:prstGeom prst="rect">
              <a:avLst/>
            </a:prstGeom>
            <a:solidFill>
              <a:schemeClr val="dk1">
                <a:alpha val="1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-10080" rIns="90000" bIns="-10080" anchor="ctr">
              <a:noAutofit/>
            </a:bodyPr>
            <a:lstStyle/>
            <a:p>
              <a:pPr>
                <a:lnSpc>
                  <a:spcPct val="100000"/>
                </a:lnSpc>
                <a:spcBef>
                  <a:spcPts val="479"/>
                </a:spcBef>
              </a:pPr>
              <a:endParaRPr lang="cs-CZ" sz="2400" b="1" u="none" strike="noStrike">
                <a:solidFill>
                  <a:srgbClr val="B9000C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0" name="Rectangle 11"/>
            <p:cNvSpPr/>
            <p:nvPr/>
          </p:nvSpPr>
          <p:spPr>
            <a:xfrm>
              <a:off x="0" y="0"/>
              <a:ext cx="12188520" cy="512280"/>
            </a:xfrm>
            <a:prstGeom prst="rect">
              <a:avLst/>
            </a:prstGeom>
            <a:solidFill>
              <a:schemeClr val="dk1">
                <a:alpha val="1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  <a:spcBef>
                  <a:spcPts val="479"/>
                </a:spcBef>
              </a:pPr>
              <a:endParaRPr lang="cs-CZ" sz="2400" b="1" u="none" strike="noStrike">
                <a:solidFill>
                  <a:srgbClr val="B9000C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21" name="Rectangle 14"/>
          <p:cNvSpPr/>
          <p:nvPr/>
        </p:nvSpPr>
        <p:spPr>
          <a:xfrm>
            <a:off x="287640" y="115920"/>
            <a:ext cx="63000" cy="288720"/>
          </a:xfrm>
          <a:prstGeom prst="rect">
            <a:avLst/>
          </a:prstGeom>
          <a:solidFill>
            <a:srgbClr val="FE000C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cs-CZ" sz="2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2" name="Rectangle 18"/>
          <p:cNvSpPr/>
          <p:nvPr/>
        </p:nvSpPr>
        <p:spPr>
          <a:xfrm>
            <a:off x="10749960" y="6531120"/>
            <a:ext cx="65160" cy="28692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pic>
        <p:nvPicPr>
          <p:cNvPr id="23" name="Obrázek 1"/>
          <p:cNvPicPr/>
          <p:nvPr/>
        </p:nvPicPr>
        <p:blipFill>
          <a:blip r:embed="rId2"/>
          <a:stretch/>
        </p:blipFill>
        <p:spPr>
          <a:xfrm>
            <a:off x="10983600" y="44640"/>
            <a:ext cx="1085040" cy="434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Rectangle 14"/>
          <p:cNvSpPr/>
          <p:nvPr/>
        </p:nvSpPr>
        <p:spPr>
          <a:xfrm>
            <a:off x="10774440" y="116640"/>
            <a:ext cx="63000" cy="288720"/>
          </a:xfrm>
          <a:prstGeom prst="rect">
            <a:avLst/>
          </a:prstGeom>
          <a:solidFill>
            <a:srgbClr val="00A9E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cs-CZ" sz="2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31280" y="-100080"/>
            <a:ext cx="10262520" cy="720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cs-CZ" sz="2600" b="0" u="none" strike="noStrike">
                <a:solidFill>
                  <a:srgbClr val="00A9E0"/>
                </a:solidFill>
                <a:effectLst/>
                <a:uFillTx/>
                <a:latin typeface="Calibri"/>
                <a:ea typeface="Calibri"/>
              </a:rPr>
              <a:t>Kliknutím lze upravit styl.</a:t>
            </a:r>
            <a:endParaRPr lang="en-US" sz="2600" b="0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31280" y="765000"/>
            <a:ext cx="11517480" cy="533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51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26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Kliknutím lze upravit styly předlohy textu.</a:t>
            </a:r>
            <a:endParaRPr lang="en-US" sz="2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24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Druhá úroveň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22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Třetí úroveň</a:t>
            </a:r>
            <a:endParaRPr lang="en-US" sz="2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16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Čtvrtá úroveň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14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Pátá úroveň</a:t>
            </a:r>
            <a:endParaRPr lang="en-US" sz="1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ftr" idx="1"/>
          </p:nvPr>
        </p:nvSpPr>
        <p:spPr>
          <a:xfrm>
            <a:off x="143640" y="6524640"/>
            <a:ext cx="1046160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sldNum" idx="2"/>
          </p:nvPr>
        </p:nvSpPr>
        <p:spPr>
          <a:xfrm>
            <a:off x="10893240" y="6524640"/>
            <a:ext cx="110196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6E0E11B-970D-4F50-AC91-5C5269922DB0}" type="slidenum"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Záhlaví části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5"/>
          <p:cNvSpPr/>
          <p:nvPr/>
        </p:nvSpPr>
        <p:spPr>
          <a:xfrm>
            <a:off x="0" y="6497640"/>
            <a:ext cx="12188520" cy="360000"/>
          </a:xfrm>
          <a:prstGeom prst="rect">
            <a:avLst/>
          </a:prstGeom>
          <a:solidFill>
            <a:srgbClr val="00A9E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grpSp>
        <p:nvGrpSpPr>
          <p:cNvPr id="30" name="Skupina 2"/>
          <p:cNvGrpSpPr/>
          <p:nvPr/>
        </p:nvGrpSpPr>
        <p:grpSpPr>
          <a:xfrm>
            <a:off x="0" y="0"/>
            <a:ext cx="12188520" cy="547200"/>
            <a:chOff x="0" y="0"/>
            <a:chExt cx="12188520" cy="547200"/>
          </a:xfrm>
        </p:grpSpPr>
        <p:sp>
          <p:nvSpPr>
            <p:cNvPr id="31" name="Rectangle 34"/>
            <p:cNvSpPr/>
            <p:nvPr/>
          </p:nvSpPr>
          <p:spPr>
            <a:xfrm>
              <a:off x="0" y="512640"/>
              <a:ext cx="12188520" cy="34560"/>
            </a:xfrm>
            <a:prstGeom prst="rect">
              <a:avLst/>
            </a:prstGeom>
            <a:solidFill>
              <a:schemeClr val="dk1">
                <a:alpha val="1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-10080" rIns="90000" bIns="-10080" anchor="ctr">
              <a:noAutofit/>
            </a:bodyPr>
            <a:lstStyle/>
            <a:p>
              <a:pPr>
                <a:lnSpc>
                  <a:spcPct val="100000"/>
                </a:lnSpc>
                <a:spcBef>
                  <a:spcPts val="479"/>
                </a:spcBef>
              </a:pPr>
              <a:endParaRPr lang="cs-CZ" sz="2400" b="1" u="none" strike="noStrike">
                <a:solidFill>
                  <a:srgbClr val="B9000C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" name="Rectangle 11"/>
            <p:cNvSpPr/>
            <p:nvPr/>
          </p:nvSpPr>
          <p:spPr>
            <a:xfrm>
              <a:off x="0" y="0"/>
              <a:ext cx="12188520" cy="512280"/>
            </a:xfrm>
            <a:prstGeom prst="rect">
              <a:avLst/>
            </a:prstGeom>
            <a:solidFill>
              <a:schemeClr val="dk1">
                <a:alpha val="1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  <a:spcBef>
                  <a:spcPts val="479"/>
                </a:spcBef>
              </a:pPr>
              <a:endParaRPr lang="cs-CZ" sz="2400" b="1" u="none" strike="noStrike">
                <a:solidFill>
                  <a:srgbClr val="B9000C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33" name="Rectangle 14"/>
          <p:cNvSpPr/>
          <p:nvPr/>
        </p:nvSpPr>
        <p:spPr>
          <a:xfrm>
            <a:off x="287640" y="115920"/>
            <a:ext cx="63000" cy="288720"/>
          </a:xfrm>
          <a:prstGeom prst="rect">
            <a:avLst/>
          </a:prstGeom>
          <a:solidFill>
            <a:srgbClr val="FE000C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cs-CZ" sz="2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4" name="Rectangle 18"/>
          <p:cNvSpPr/>
          <p:nvPr/>
        </p:nvSpPr>
        <p:spPr>
          <a:xfrm>
            <a:off x="10749960" y="6531120"/>
            <a:ext cx="65160" cy="28692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pic>
        <p:nvPicPr>
          <p:cNvPr id="35" name="Obrázek 1"/>
          <p:cNvPicPr/>
          <p:nvPr/>
        </p:nvPicPr>
        <p:blipFill>
          <a:blip r:embed="rId2"/>
          <a:stretch/>
        </p:blipFill>
        <p:spPr>
          <a:xfrm>
            <a:off x="10983600" y="44640"/>
            <a:ext cx="1085040" cy="434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Rectangle 14"/>
          <p:cNvSpPr/>
          <p:nvPr/>
        </p:nvSpPr>
        <p:spPr>
          <a:xfrm>
            <a:off x="10774440" y="116640"/>
            <a:ext cx="63000" cy="288720"/>
          </a:xfrm>
          <a:prstGeom prst="rect">
            <a:avLst/>
          </a:prstGeom>
          <a:solidFill>
            <a:srgbClr val="00A9E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cs-CZ" sz="2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962640" y="4406760"/>
            <a:ext cx="10360080" cy="1361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cs-CZ" sz="4000" b="1" u="none" strike="noStrike" cap="all">
                <a:solidFill>
                  <a:srgbClr val="00A9E0"/>
                </a:solidFill>
                <a:effectLst/>
                <a:uFillTx/>
                <a:latin typeface="Calibri"/>
                <a:ea typeface="Calibri"/>
              </a:rPr>
              <a:t>Kliknutím lze upravit styl.</a:t>
            </a:r>
            <a:endParaRPr lang="en-US" sz="4000" b="0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962640" y="2906640"/>
            <a:ext cx="10360080" cy="149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b">
            <a:noAutofit/>
          </a:bodyPr>
          <a:lstStyle/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cs-CZ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Kliknutím lze upravit styly předlohy textu.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ftr" idx="3"/>
          </p:nvPr>
        </p:nvSpPr>
        <p:spPr>
          <a:xfrm>
            <a:off x="143640" y="6524640"/>
            <a:ext cx="1046160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sldNum" idx="4"/>
          </p:nvPr>
        </p:nvSpPr>
        <p:spPr>
          <a:xfrm>
            <a:off x="10893240" y="6524640"/>
            <a:ext cx="110196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D5503613-DD2D-47B2-9E06-44A15E7F2002}" type="slidenum"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Obdélník 6"/>
          <p:cNvSpPr/>
          <p:nvPr/>
        </p:nvSpPr>
        <p:spPr>
          <a:xfrm>
            <a:off x="0" y="0"/>
            <a:ext cx="12188520" cy="54828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numCol="1" spcCol="0" anchor="t">
            <a:noAutofit/>
          </a:bodyPr>
          <a:lstStyle/>
          <a:p>
            <a:pPr defTabSz="914400"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15"/>
          <p:cNvSpPr/>
          <p:nvPr/>
        </p:nvSpPr>
        <p:spPr>
          <a:xfrm>
            <a:off x="0" y="6497640"/>
            <a:ext cx="12188520" cy="360000"/>
          </a:xfrm>
          <a:prstGeom prst="rect">
            <a:avLst/>
          </a:prstGeom>
          <a:solidFill>
            <a:srgbClr val="00A9E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grpSp>
        <p:nvGrpSpPr>
          <p:cNvPr id="43" name="Skupina 2"/>
          <p:cNvGrpSpPr/>
          <p:nvPr/>
        </p:nvGrpSpPr>
        <p:grpSpPr>
          <a:xfrm>
            <a:off x="0" y="0"/>
            <a:ext cx="12188520" cy="547200"/>
            <a:chOff x="0" y="0"/>
            <a:chExt cx="12188520" cy="547200"/>
          </a:xfrm>
        </p:grpSpPr>
        <p:sp>
          <p:nvSpPr>
            <p:cNvPr id="44" name="Rectangle 34"/>
            <p:cNvSpPr/>
            <p:nvPr/>
          </p:nvSpPr>
          <p:spPr>
            <a:xfrm>
              <a:off x="0" y="512640"/>
              <a:ext cx="12188520" cy="34560"/>
            </a:xfrm>
            <a:prstGeom prst="rect">
              <a:avLst/>
            </a:prstGeom>
            <a:solidFill>
              <a:schemeClr val="dk1">
                <a:alpha val="1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-10080" rIns="90000" bIns="-10080" anchor="ctr">
              <a:noAutofit/>
            </a:bodyPr>
            <a:lstStyle/>
            <a:p>
              <a:pPr>
                <a:lnSpc>
                  <a:spcPct val="100000"/>
                </a:lnSpc>
                <a:spcBef>
                  <a:spcPts val="479"/>
                </a:spcBef>
              </a:pPr>
              <a:endParaRPr lang="cs-CZ" sz="2400" b="1" u="none" strike="noStrike">
                <a:solidFill>
                  <a:srgbClr val="B9000C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5" name="Rectangle 11"/>
            <p:cNvSpPr/>
            <p:nvPr/>
          </p:nvSpPr>
          <p:spPr>
            <a:xfrm>
              <a:off x="0" y="0"/>
              <a:ext cx="12188520" cy="512280"/>
            </a:xfrm>
            <a:prstGeom prst="rect">
              <a:avLst/>
            </a:prstGeom>
            <a:solidFill>
              <a:schemeClr val="dk1">
                <a:alpha val="1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  <a:spcBef>
                  <a:spcPts val="479"/>
                </a:spcBef>
              </a:pPr>
              <a:endParaRPr lang="cs-CZ" sz="2400" b="1" u="none" strike="noStrike">
                <a:solidFill>
                  <a:srgbClr val="B9000C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46" name="Rectangle 14"/>
          <p:cNvSpPr/>
          <p:nvPr/>
        </p:nvSpPr>
        <p:spPr>
          <a:xfrm>
            <a:off x="287640" y="115920"/>
            <a:ext cx="63000" cy="288720"/>
          </a:xfrm>
          <a:prstGeom prst="rect">
            <a:avLst/>
          </a:prstGeom>
          <a:solidFill>
            <a:srgbClr val="FE000C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cs-CZ" sz="2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47" name="Rectangle 18"/>
          <p:cNvSpPr/>
          <p:nvPr/>
        </p:nvSpPr>
        <p:spPr>
          <a:xfrm>
            <a:off x="10749960" y="6531120"/>
            <a:ext cx="65160" cy="28692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pic>
        <p:nvPicPr>
          <p:cNvPr id="48" name="Obrázek 1"/>
          <p:cNvPicPr/>
          <p:nvPr/>
        </p:nvPicPr>
        <p:blipFill>
          <a:blip r:embed="rId2"/>
          <a:stretch/>
        </p:blipFill>
        <p:spPr>
          <a:xfrm>
            <a:off x="10983600" y="44640"/>
            <a:ext cx="1085040" cy="434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" name="Rectangle 14"/>
          <p:cNvSpPr/>
          <p:nvPr/>
        </p:nvSpPr>
        <p:spPr>
          <a:xfrm>
            <a:off x="10774440" y="116640"/>
            <a:ext cx="63000" cy="288720"/>
          </a:xfrm>
          <a:prstGeom prst="rect">
            <a:avLst/>
          </a:prstGeom>
          <a:solidFill>
            <a:srgbClr val="00A9E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cs-CZ" sz="2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31280" y="-100080"/>
            <a:ext cx="10262520" cy="720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cs-CZ" sz="2600" b="0" u="none" strike="noStrike">
                <a:solidFill>
                  <a:srgbClr val="00A9E0"/>
                </a:solidFill>
                <a:effectLst/>
                <a:uFillTx/>
                <a:latin typeface="Calibri"/>
                <a:ea typeface="Calibri"/>
              </a:rPr>
              <a:t>Kliknutím lze upravit styl.</a:t>
            </a:r>
            <a:endParaRPr lang="en-US" sz="2600" b="0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31280" y="765000"/>
            <a:ext cx="5655960" cy="533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2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Kliknutím lze upravit styly předlohy textu.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24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Druhá úroveň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Třetí úroveň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Čtvrtá úroveň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Pátá úroveň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91000" y="765000"/>
            <a:ext cx="5658120" cy="533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2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Kliknutím lze upravit styly předlohy textu.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24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Druhá úroveň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Třetí úroveň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Čtvrtá úroveň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Pátá úroveň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ftr" idx="5"/>
          </p:nvPr>
        </p:nvSpPr>
        <p:spPr>
          <a:xfrm>
            <a:off x="143640" y="6524640"/>
            <a:ext cx="1046160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6"/>
          </p:nvPr>
        </p:nvSpPr>
        <p:spPr>
          <a:xfrm>
            <a:off x="10893240" y="6524640"/>
            <a:ext cx="110196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0B1F232A-E77B-4F08-A1D5-A32EE16ED66F}" type="slidenum"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rovnání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15"/>
          <p:cNvSpPr/>
          <p:nvPr/>
        </p:nvSpPr>
        <p:spPr>
          <a:xfrm>
            <a:off x="0" y="6497640"/>
            <a:ext cx="12188520" cy="360000"/>
          </a:xfrm>
          <a:prstGeom prst="rect">
            <a:avLst/>
          </a:prstGeom>
          <a:solidFill>
            <a:srgbClr val="00A9E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grpSp>
        <p:nvGrpSpPr>
          <p:cNvPr id="56" name="Skupina 2"/>
          <p:cNvGrpSpPr/>
          <p:nvPr/>
        </p:nvGrpSpPr>
        <p:grpSpPr>
          <a:xfrm>
            <a:off x="0" y="0"/>
            <a:ext cx="12188520" cy="547200"/>
            <a:chOff x="0" y="0"/>
            <a:chExt cx="12188520" cy="547200"/>
          </a:xfrm>
        </p:grpSpPr>
        <p:sp>
          <p:nvSpPr>
            <p:cNvPr id="57" name="Rectangle 34"/>
            <p:cNvSpPr/>
            <p:nvPr/>
          </p:nvSpPr>
          <p:spPr>
            <a:xfrm>
              <a:off x="0" y="512640"/>
              <a:ext cx="12188520" cy="34560"/>
            </a:xfrm>
            <a:prstGeom prst="rect">
              <a:avLst/>
            </a:prstGeom>
            <a:solidFill>
              <a:schemeClr val="dk1">
                <a:alpha val="1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-10080" rIns="90000" bIns="-10080" anchor="ctr">
              <a:noAutofit/>
            </a:bodyPr>
            <a:lstStyle/>
            <a:p>
              <a:pPr>
                <a:lnSpc>
                  <a:spcPct val="100000"/>
                </a:lnSpc>
                <a:spcBef>
                  <a:spcPts val="479"/>
                </a:spcBef>
              </a:pPr>
              <a:endParaRPr lang="cs-CZ" sz="2400" b="1" u="none" strike="noStrike">
                <a:solidFill>
                  <a:srgbClr val="B9000C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8" name="Rectangle 11"/>
            <p:cNvSpPr/>
            <p:nvPr/>
          </p:nvSpPr>
          <p:spPr>
            <a:xfrm>
              <a:off x="0" y="0"/>
              <a:ext cx="12188520" cy="512280"/>
            </a:xfrm>
            <a:prstGeom prst="rect">
              <a:avLst/>
            </a:prstGeom>
            <a:solidFill>
              <a:schemeClr val="dk1">
                <a:alpha val="1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  <a:spcBef>
                  <a:spcPts val="479"/>
                </a:spcBef>
              </a:pPr>
              <a:endParaRPr lang="cs-CZ" sz="2400" b="1" u="none" strike="noStrike">
                <a:solidFill>
                  <a:srgbClr val="B9000C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59" name="Rectangle 14"/>
          <p:cNvSpPr/>
          <p:nvPr/>
        </p:nvSpPr>
        <p:spPr>
          <a:xfrm>
            <a:off x="287640" y="115920"/>
            <a:ext cx="63000" cy="288720"/>
          </a:xfrm>
          <a:prstGeom prst="rect">
            <a:avLst/>
          </a:prstGeom>
          <a:solidFill>
            <a:srgbClr val="FE000C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cs-CZ" sz="2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60" name="Rectangle 18"/>
          <p:cNvSpPr/>
          <p:nvPr/>
        </p:nvSpPr>
        <p:spPr>
          <a:xfrm>
            <a:off x="10749960" y="6531120"/>
            <a:ext cx="65160" cy="28692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pic>
        <p:nvPicPr>
          <p:cNvPr id="61" name="Obrázek 1"/>
          <p:cNvPicPr/>
          <p:nvPr/>
        </p:nvPicPr>
        <p:blipFill>
          <a:blip r:embed="rId2"/>
          <a:stretch/>
        </p:blipFill>
        <p:spPr>
          <a:xfrm>
            <a:off x="10983600" y="44640"/>
            <a:ext cx="1085040" cy="434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Rectangle 14"/>
          <p:cNvSpPr/>
          <p:nvPr/>
        </p:nvSpPr>
        <p:spPr>
          <a:xfrm>
            <a:off x="10774440" y="116640"/>
            <a:ext cx="63000" cy="288720"/>
          </a:xfrm>
          <a:prstGeom prst="rect">
            <a:avLst/>
          </a:prstGeom>
          <a:solidFill>
            <a:srgbClr val="00A9E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cs-CZ" sz="2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body"/>
          </p:nvPr>
        </p:nvSpPr>
        <p:spPr>
          <a:xfrm>
            <a:off x="609120" y="1535040"/>
            <a:ext cx="5385240" cy="63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b">
            <a:noAutofit/>
          </a:bodyPr>
          <a:lstStyle/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cs-CZ" sz="24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Kliknutím lze upravit styly předlohy textu.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120" y="2174760"/>
            <a:ext cx="5385240" cy="3951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24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Kliknutím lze upravit styly předlohy textu.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Druhá úroveň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Třetí úroveň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16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Čtvrtá úroveň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16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Pátá úroveň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191640" y="1535040"/>
            <a:ext cx="5387400" cy="63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b">
            <a:noAutofit/>
          </a:bodyPr>
          <a:lstStyle/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cs-CZ" sz="24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Kliknutím lze upravit styly předlohy textu.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191640" y="2174760"/>
            <a:ext cx="5387400" cy="3951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24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Kliknutím lze upravit styly předlohy textu.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Druhá úroveň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Třetí úroveň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16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Čtvrtá úroveň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cs-CZ" sz="16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Pátá úroveň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ftr" idx="7"/>
          </p:nvPr>
        </p:nvSpPr>
        <p:spPr>
          <a:xfrm>
            <a:off x="143640" y="6524640"/>
            <a:ext cx="1046160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6"/>
          <p:cNvSpPr>
            <a:spLocks noGrp="1"/>
          </p:cNvSpPr>
          <p:nvPr>
            <p:ph type="sldNum" idx="8"/>
          </p:nvPr>
        </p:nvSpPr>
        <p:spPr>
          <a:xfrm>
            <a:off x="10893240" y="6524640"/>
            <a:ext cx="110196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AA34327F-0794-4307-94E3-413A89E56ACB}" type="slidenum"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7"/>
          <p:cNvSpPr>
            <a:spLocks noGrp="1"/>
          </p:cNvSpPr>
          <p:nvPr>
            <p:ph type="title"/>
          </p:nvPr>
        </p:nvSpPr>
        <p:spPr>
          <a:xfrm>
            <a:off x="431280" y="-100080"/>
            <a:ext cx="10262520" cy="720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cs-CZ" sz="2600" b="0" u="none" strike="noStrike">
                <a:solidFill>
                  <a:srgbClr val="00A9E0"/>
                </a:solidFill>
                <a:effectLst/>
                <a:uFillTx/>
                <a:latin typeface="Calibri"/>
                <a:ea typeface="Calibri"/>
              </a:rPr>
              <a:t>Kliknutím lze upravit styl.</a:t>
            </a:r>
            <a:endParaRPr lang="en-US" sz="2600" b="0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15"/>
          <p:cNvSpPr/>
          <p:nvPr/>
        </p:nvSpPr>
        <p:spPr>
          <a:xfrm>
            <a:off x="0" y="6497640"/>
            <a:ext cx="12188520" cy="360000"/>
          </a:xfrm>
          <a:prstGeom prst="rect">
            <a:avLst/>
          </a:prstGeom>
          <a:solidFill>
            <a:srgbClr val="00A9E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grpSp>
        <p:nvGrpSpPr>
          <p:cNvPr id="71" name="Skupina 2"/>
          <p:cNvGrpSpPr/>
          <p:nvPr/>
        </p:nvGrpSpPr>
        <p:grpSpPr>
          <a:xfrm>
            <a:off x="0" y="0"/>
            <a:ext cx="12188520" cy="547200"/>
            <a:chOff x="0" y="0"/>
            <a:chExt cx="12188520" cy="547200"/>
          </a:xfrm>
        </p:grpSpPr>
        <p:sp>
          <p:nvSpPr>
            <p:cNvPr id="72" name="Rectangle 34"/>
            <p:cNvSpPr/>
            <p:nvPr/>
          </p:nvSpPr>
          <p:spPr>
            <a:xfrm>
              <a:off x="0" y="512640"/>
              <a:ext cx="12188520" cy="34560"/>
            </a:xfrm>
            <a:prstGeom prst="rect">
              <a:avLst/>
            </a:prstGeom>
            <a:solidFill>
              <a:schemeClr val="dk1">
                <a:alpha val="1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-10080" rIns="90000" bIns="-10080" anchor="ctr">
              <a:noAutofit/>
            </a:bodyPr>
            <a:lstStyle/>
            <a:p>
              <a:pPr>
                <a:lnSpc>
                  <a:spcPct val="100000"/>
                </a:lnSpc>
                <a:spcBef>
                  <a:spcPts val="479"/>
                </a:spcBef>
              </a:pPr>
              <a:endParaRPr lang="cs-CZ" sz="2400" b="1" u="none" strike="noStrike">
                <a:solidFill>
                  <a:srgbClr val="B9000C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" name="Rectangle 11"/>
            <p:cNvSpPr/>
            <p:nvPr/>
          </p:nvSpPr>
          <p:spPr>
            <a:xfrm>
              <a:off x="0" y="0"/>
              <a:ext cx="12188520" cy="512280"/>
            </a:xfrm>
            <a:prstGeom prst="rect">
              <a:avLst/>
            </a:prstGeom>
            <a:solidFill>
              <a:schemeClr val="dk1">
                <a:alpha val="1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  <a:spcBef>
                  <a:spcPts val="479"/>
                </a:spcBef>
              </a:pPr>
              <a:endParaRPr lang="cs-CZ" sz="2400" b="1" u="none" strike="noStrike">
                <a:solidFill>
                  <a:srgbClr val="B9000C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74" name="Rectangle 14"/>
          <p:cNvSpPr/>
          <p:nvPr/>
        </p:nvSpPr>
        <p:spPr>
          <a:xfrm>
            <a:off x="287640" y="115920"/>
            <a:ext cx="63000" cy="288720"/>
          </a:xfrm>
          <a:prstGeom prst="rect">
            <a:avLst/>
          </a:prstGeom>
          <a:solidFill>
            <a:srgbClr val="FE000C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cs-CZ" sz="2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75" name="Rectangle 18"/>
          <p:cNvSpPr/>
          <p:nvPr/>
        </p:nvSpPr>
        <p:spPr>
          <a:xfrm>
            <a:off x="10749960" y="6531120"/>
            <a:ext cx="65160" cy="28692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endParaRPr lang="cs-CZ" sz="2400" b="1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pic>
        <p:nvPicPr>
          <p:cNvPr id="76" name="Obrázek 1"/>
          <p:cNvPicPr/>
          <p:nvPr/>
        </p:nvPicPr>
        <p:blipFill>
          <a:blip r:embed="rId2"/>
          <a:stretch/>
        </p:blipFill>
        <p:spPr>
          <a:xfrm>
            <a:off x="10983600" y="44640"/>
            <a:ext cx="1085040" cy="434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Rectangle 14"/>
          <p:cNvSpPr/>
          <p:nvPr/>
        </p:nvSpPr>
        <p:spPr>
          <a:xfrm>
            <a:off x="10774440" y="116640"/>
            <a:ext cx="63000" cy="288720"/>
          </a:xfrm>
          <a:prstGeom prst="rect">
            <a:avLst/>
          </a:prstGeom>
          <a:solidFill>
            <a:srgbClr val="00A9E0"/>
          </a:soli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cs-CZ" sz="2400" b="0" u="none" strike="noStrike">
              <a:solidFill>
                <a:schemeClr val="dk1"/>
              </a:solidFill>
              <a:effectLst/>
              <a:uFillTx/>
              <a:latin typeface="Century Gothic"/>
            </a:endParaRPr>
          </a:p>
        </p:txBody>
      </p:sp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31280" y="-100080"/>
            <a:ext cx="10262520" cy="72036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cs-CZ" sz="2600" b="0" u="none" strike="noStrike">
                <a:solidFill>
                  <a:srgbClr val="00A9E0"/>
                </a:solidFill>
                <a:effectLst/>
                <a:uFillTx/>
                <a:latin typeface="Calibri"/>
                <a:ea typeface="Calibri"/>
              </a:rPr>
              <a:t>Kliknutím lze upravit styl.</a:t>
            </a:r>
            <a:endParaRPr lang="en-US" sz="2600" b="0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ftr" idx="9"/>
          </p:nvPr>
        </p:nvSpPr>
        <p:spPr>
          <a:xfrm>
            <a:off x="143640" y="6524640"/>
            <a:ext cx="1046160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sldNum" idx="10"/>
          </p:nvPr>
        </p:nvSpPr>
        <p:spPr>
          <a:xfrm>
            <a:off x="10893240" y="6524640"/>
            <a:ext cx="110196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18A7E88F-B385-4868-9DD6-A812E511B908}" type="slidenum">
              <a: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‹#›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79160" y="1989000"/>
            <a:ext cx="7926120" cy="1253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 algn="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lang="cs-CZ" sz="44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Rekonfigurovatelné</a:t>
            </a:r>
            <a:br>
              <a:rPr sz="4400" dirty="0"/>
            </a:br>
            <a:r>
              <a:rPr lang="cs-CZ" sz="44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IoT systémy</a:t>
            </a:r>
            <a:endParaRPr lang="en-US" sz="4400" b="0" u="none" strike="noStrike">
              <a:solidFill>
                <a:schemeClr val="lt1"/>
              </a:solidFill>
              <a:effectLst/>
              <a:uFillTx/>
              <a:latin typeface="Tahoma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479160" y="3693960"/>
            <a:ext cx="7919280" cy="455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indent="0" algn="r">
              <a:lnSpc>
                <a:spcPct val="100000"/>
              </a:lnSpc>
              <a:spcBef>
                <a:spcPts val="561"/>
              </a:spcBef>
              <a:buNone/>
              <a:tabLst>
                <a:tab pos="0" algn="l"/>
              </a:tabLst>
            </a:pPr>
            <a:r>
              <a:rPr lang="cs-CZ" sz="2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Dominik Václavík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  <a:ea typeface="Calibri"/>
              <a:cs typeface="Calibri"/>
            </a:endParaRPr>
          </a:p>
          <a:p>
            <a:pPr algn="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tabLst>
                <a:tab pos="0" algn="l"/>
              </a:tabLst>
            </a:pPr>
            <a:r>
              <a:rPr lang="cs-CZ" sz="2000" b="0" u="none" strike="noStrike">
                <a:solidFill>
                  <a:schemeClr val="lt1">
                    <a:lumMod val="50000"/>
                  </a:schemeClr>
                </a:solidFill>
                <a:effectLst/>
                <a:uFillTx/>
                <a:latin typeface="Calibri"/>
                <a:ea typeface="Calibri"/>
              </a:rPr>
              <a:t>vedoucí:</a:t>
            </a:r>
            <a:r>
              <a:rPr lang="cs-CZ" sz="2000">
                <a:solidFill>
                  <a:schemeClr val="lt1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 doc. Ing. Vladimír Janoušek, Ph.D. </a:t>
            </a:r>
            <a:endParaRPr lang="cs-CZ" sz="2000" b="0" u="none" strike="noStrike">
              <a:solidFill>
                <a:schemeClr val="lt1">
                  <a:lumMod val="50000"/>
                </a:schemeClr>
              </a:solidFill>
              <a:effectLst/>
              <a:uFillTx/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31280" y="-100080"/>
            <a:ext cx="10262520" cy="720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r>
              <a:rPr lang="en-US" sz="2600" dirty="0">
                <a:solidFill>
                  <a:srgbClr val="00A9E0"/>
                </a:solidFill>
                <a:latin typeface="Calibri"/>
                <a:ea typeface="Calibri"/>
                <a:cs typeface="Calibri"/>
              </a:rPr>
              <a:t>Cíl </a:t>
            </a:r>
            <a:r>
              <a:rPr lang="en-US" sz="2600" dirty="0" err="1">
                <a:solidFill>
                  <a:srgbClr val="00A9E0"/>
                </a:solidFill>
                <a:latin typeface="Calibri"/>
                <a:ea typeface="Calibri"/>
                <a:cs typeface="Calibri"/>
              </a:rPr>
              <a:t>práce</a:t>
            </a:r>
            <a:endParaRPr lang="en-US" sz="2600" b="0" u="none" strike="noStrike" dirty="0" err="1">
              <a:solidFill>
                <a:srgbClr val="00A9E0"/>
              </a:solidFill>
              <a:effectLst/>
              <a:uFillTx/>
              <a:latin typeface="Calibri"/>
              <a:ea typeface="Calibri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ftr" idx="14"/>
          </p:nvPr>
        </p:nvSpPr>
        <p:spPr>
          <a:xfrm>
            <a:off x="143640" y="6524640"/>
            <a:ext cx="1046160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cs-CZ" sz="1400" b="0" u="none" strike="noStrike">
                <a:solidFill>
                  <a:schemeClr val="lt1"/>
                </a:solidFill>
                <a:effectLst/>
                <a:uFillTx/>
                <a:latin typeface="Calibri"/>
              </a:defRPr>
            </a:lvl1pPr>
          </a:lstStyle>
          <a:p>
            <a:r>
              <a:rPr lang="cs-CZ"/>
              <a:t>Rekonfigurovatelné IoT systémy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r>
              <a:rPr lang="cs-CZ">
                <a:cs typeface="Calibri"/>
              </a:rPr>
              <a:t>2/9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0EE470D-9D4A-735C-17BE-44F1AC35747E}"/>
              </a:ext>
            </a:extLst>
          </p:cNvPr>
          <p:cNvSpPr txBox="1"/>
          <p:nvPr/>
        </p:nvSpPr>
        <p:spPr>
          <a:xfrm>
            <a:off x="432196" y="820855"/>
            <a:ext cx="3318757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cs-CZ" sz="2200" dirty="0">
                <a:ea typeface="Tahoma"/>
                <a:cs typeface="Tahoma"/>
              </a:rPr>
              <a:t>Low-code konfigurace </a:t>
            </a:r>
            <a:r>
              <a:rPr lang="cs-CZ" sz="2200">
                <a:ea typeface="Tahoma"/>
                <a:cs typeface="Tahoma"/>
              </a:rPr>
              <a:t>mikrokontroléru</a:t>
            </a:r>
          </a:p>
          <a:p>
            <a:pPr marL="285750" indent="-285750">
              <a:buFont typeface="Arial"/>
              <a:buChar char="•"/>
            </a:pPr>
            <a:r>
              <a:rPr lang="cs-CZ" sz="2200">
                <a:ea typeface="+mn-lt"/>
                <a:cs typeface="+mn-lt"/>
              </a:rPr>
              <a:t>Změna chování bez rekompilace firmwaru</a:t>
            </a:r>
            <a:endParaRPr lang="cs-CZ" sz="2200" dirty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cs-CZ" sz="2200">
                <a:ea typeface="+mn-lt"/>
                <a:cs typeface="+mn-lt"/>
              </a:rPr>
              <a:t>Vzdálená správa zařízení (Wi-Fi)</a:t>
            </a:r>
          </a:p>
          <a:p>
            <a:pPr marL="285750" indent="-285750">
              <a:buFont typeface="Arial"/>
              <a:buChar char="•"/>
            </a:pPr>
            <a:r>
              <a:rPr lang="cs-CZ" sz="2200">
                <a:ea typeface="Tahoma"/>
                <a:cs typeface="Tahoma"/>
              </a:rPr>
              <a:t>Integrace s řídícími systémy: Node-RED</a:t>
            </a:r>
            <a:endParaRPr lang="cs-CZ" sz="2200" dirty="0">
              <a:ea typeface="Tahoma"/>
              <a:cs typeface="Tahoma"/>
            </a:endParaRPr>
          </a:p>
        </p:txBody>
      </p:sp>
      <p:pic>
        <p:nvPicPr>
          <p:cNvPr id="2" name="Grafický objekt 1">
            <a:extLst>
              <a:ext uri="{FF2B5EF4-FFF2-40B4-BE49-F238E27FC236}">
                <a16:creationId xmlns:a16="http://schemas.microsoft.com/office/drawing/2014/main" id="{39031A04-9B73-9877-42FB-B0775624D6F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25609" y="1662112"/>
            <a:ext cx="3133725" cy="35337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4DBFC-EE9B-9582-8254-25594CFB8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>
            <a:extLst>
              <a:ext uri="{FF2B5EF4-FFF2-40B4-BE49-F238E27FC236}">
                <a16:creationId xmlns:a16="http://schemas.microsoft.com/office/drawing/2014/main" id="{FDD7C665-A48C-AB51-06D3-10A0BB489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80" y="-100080"/>
            <a:ext cx="10262520" cy="720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r>
              <a:rPr lang="cs-CZ" sz="2600">
                <a:solidFill>
                  <a:srgbClr val="00A9E0"/>
                </a:solidFill>
                <a:latin typeface="Calibri"/>
                <a:ea typeface="Calibri"/>
                <a:cs typeface="Calibri"/>
              </a:rPr>
              <a:t>Návrh řešení</a:t>
            </a:r>
            <a:endParaRPr lang="cs-CZ" sz="2600" b="0" u="none" strike="noStrike">
              <a:solidFill>
                <a:srgbClr val="00A9E0"/>
              </a:solidFill>
              <a:effectLst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92" name="PlaceHolder 3">
            <a:extLst>
              <a:ext uri="{FF2B5EF4-FFF2-40B4-BE49-F238E27FC236}">
                <a16:creationId xmlns:a16="http://schemas.microsoft.com/office/drawing/2014/main" id="{FD7365FE-7786-53F7-C383-A6364F1B7C05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143640" y="6524640"/>
            <a:ext cx="1046160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cs-CZ" sz="1400" b="0" u="none" strike="noStrike">
                <a:solidFill>
                  <a:schemeClr val="lt1"/>
                </a:solidFill>
                <a:effectLst/>
                <a:uFillTx/>
                <a:latin typeface="Calibri"/>
              </a:defRPr>
            </a:lvl1pPr>
          </a:lstStyle>
          <a:p>
            <a:r>
              <a:rPr lang="cs-CZ"/>
              <a:t>Rekonfigurovatelné IoT systémy</a:t>
            </a: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542BCAD-3674-7E67-25ED-008037AF2E30}"/>
              </a:ext>
            </a:extLst>
          </p:cNvPr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r>
              <a:rPr lang="cs-CZ">
                <a:cs typeface="Calibri"/>
              </a:rPr>
              <a:t>3/9</a:t>
            </a:r>
          </a:p>
        </p:txBody>
      </p:sp>
      <p:pic>
        <p:nvPicPr>
          <p:cNvPr id="2" name="Grafický objekt 1">
            <a:extLst>
              <a:ext uri="{FF2B5EF4-FFF2-40B4-BE49-F238E27FC236}">
                <a16:creationId xmlns:a16="http://schemas.microsoft.com/office/drawing/2014/main" id="{70F8E8ED-087F-15B6-3F0E-78298183BA5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57508" y="1219652"/>
            <a:ext cx="5892646" cy="4712468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B9F59FE2-53F3-561F-966D-60E2DB5B5DDC}"/>
              </a:ext>
            </a:extLst>
          </p:cNvPr>
          <p:cNvSpPr txBox="1"/>
          <p:nvPr/>
        </p:nvSpPr>
        <p:spPr>
          <a:xfrm>
            <a:off x="434991" y="1304795"/>
            <a:ext cx="4494584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cs-CZ" sz="2200">
                <a:ea typeface="Tahoma"/>
                <a:cs typeface="Tahoma"/>
              </a:rPr>
              <a:t>Webová aplikace: React.js</a:t>
            </a:r>
          </a:p>
          <a:p>
            <a:pPr marL="285750" indent="-285750">
              <a:buFont typeface="Arial"/>
              <a:buChar char="•"/>
            </a:pPr>
            <a:r>
              <a:rPr lang="cs-CZ" sz="2200">
                <a:ea typeface="Tahoma"/>
                <a:cs typeface="Tahoma"/>
              </a:rPr>
              <a:t>Server: Python</a:t>
            </a:r>
          </a:p>
          <a:p>
            <a:pPr marL="285750" indent="-285750">
              <a:buFont typeface="Arial"/>
              <a:buChar char="•"/>
            </a:pPr>
            <a:r>
              <a:rPr lang="cs-CZ" sz="2200">
                <a:ea typeface="Tahoma"/>
                <a:cs typeface="Tahoma"/>
              </a:rPr>
              <a:t>Firmware: C/C++</a:t>
            </a:r>
            <a:endParaRPr lang="cs-CZ" sz="2200" dirty="0"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610484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96B32F-5A4C-D301-5804-798FE9C39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>
            <a:extLst>
              <a:ext uri="{FF2B5EF4-FFF2-40B4-BE49-F238E27FC236}">
                <a16:creationId xmlns:a16="http://schemas.microsoft.com/office/drawing/2014/main" id="{CB820874-222C-E75B-4572-C43E96CA5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80" y="-100080"/>
            <a:ext cx="10262520" cy="720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r>
              <a:rPr lang="cs-CZ" sz="2600">
                <a:solidFill>
                  <a:srgbClr val="00A9E0"/>
                </a:solidFill>
                <a:latin typeface="Calibri"/>
                <a:ea typeface="Calibri"/>
                <a:cs typeface="Calibri"/>
              </a:rPr>
              <a:t>Návrh řešení - Webová aplikace</a:t>
            </a:r>
            <a:endParaRPr lang="cs-CZ" sz="2600" b="0" u="none" strike="noStrike">
              <a:solidFill>
                <a:srgbClr val="00A9E0"/>
              </a:solidFill>
              <a:effectLst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92" name="PlaceHolder 3">
            <a:extLst>
              <a:ext uri="{FF2B5EF4-FFF2-40B4-BE49-F238E27FC236}">
                <a16:creationId xmlns:a16="http://schemas.microsoft.com/office/drawing/2014/main" id="{304993DA-927D-404A-7666-3AB1069E4905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143640" y="6524640"/>
            <a:ext cx="1046160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cs-CZ" sz="1400" b="0" u="none" strike="noStrike">
                <a:solidFill>
                  <a:schemeClr val="lt1"/>
                </a:solidFill>
                <a:effectLst/>
                <a:uFillTx/>
                <a:latin typeface="Calibri"/>
              </a:defRPr>
            </a:lvl1pPr>
          </a:lstStyle>
          <a:p>
            <a:r>
              <a:rPr lang="cs-CZ"/>
              <a:t>Rekonfigurovatelné IoT systémy</a:t>
            </a: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350464D-F431-5F3E-D1FA-6E66F321B422}"/>
              </a:ext>
            </a:extLst>
          </p:cNvPr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r>
              <a:rPr lang="cs-CZ">
                <a:cs typeface="Calibri"/>
              </a:rPr>
              <a:t>4/9</a:t>
            </a:r>
            <a:endParaRPr lang="cs-CZ" dirty="0">
              <a:cs typeface="Calibri"/>
            </a:endParaRPr>
          </a:p>
        </p:txBody>
      </p:sp>
      <p:pic>
        <p:nvPicPr>
          <p:cNvPr id="2" name="Obrázek 1" descr="Obsah obrázku text, snímek obrazovky, diagram, Písmo&#10;&#10;Obsah generovaný pomocí AI může být nesprávný.">
            <a:extLst>
              <a:ext uri="{FF2B5EF4-FFF2-40B4-BE49-F238E27FC236}">
                <a16:creationId xmlns:a16="http://schemas.microsoft.com/office/drawing/2014/main" id="{B81BE029-1E63-97DC-FBFE-A7A892249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9081" y="1277901"/>
            <a:ext cx="8612490" cy="4645562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35540698-8934-BC00-CA16-D80AFD694686}"/>
              </a:ext>
            </a:extLst>
          </p:cNvPr>
          <p:cNvSpPr txBox="1"/>
          <p:nvPr/>
        </p:nvSpPr>
        <p:spPr>
          <a:xfrm>
            <a:off x="424914" y="1375913"/>
            <a:ext cx="2743200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cs-CZ" sz="2200">
                <a:ea typeface="Tahoma"/>
                <a:cs typeface="Tahoma"/>
              </a:rPr>
              <a:t>Deklarace zdrojů</a:t>
            </a:r>
            <a:endParaRPr lang="cs-CZ" sz="2200" dirty="0">
              <a:ea typeface="Tahoma"/>
              <a:cs typeface="Tahoma"/>
            </a:endParaRPr>
          </a:p>
          <a:p>
            <a:pPr marL="800100" lvl="1" indent="-342900">
              <a:buFont typeface="Courier New"/>
              <a:buChar char="o"/>
            </a:pPr>
            <a:r>
              <a:rPr lang="cs-CZ" sz="2200">
                <a:ea typeface="Tahoma"/>
                <a:cs typeface="Tahoma"/>
              </a:rPr>
              <a:t>Formulář</a:t>
            </a:r>
          </a:p>
          <a:p>
            <a:pPr marL="342900" indent="-342900">
              <a:buFont typeface="Arial"/>
              <a:buChar char="•"/>
            </a:pPr>
            <a:r>
              <a:rPr lang="cs-CZ" sz="2200">
                <a:ea typeface="Tahoma"/>
                <a:cs typeface="Tahoma"/>
              </a:rPr>
              <a:t>Definice k</a:t>
            </a:r>
            <a:r>
              <a:rPr lang="cs-CZ" sz="2200">
                <a:ea typeface="+mn-lt"/>
                <a:cs typeface="+mn-lt"/>
              </a:rPr>
              <a:t>ó</a:t>
            </a:r>
            <a:r>
              <a:rPr lang="cs-CZ" sz="2200">
                <a:ea typeface="Tahoma"/>
                <a:cs typeface="Tahoma"/>
              </a:rPr>
              <a:t>dových uzlů</a:t>
            </a:r>
            <a:endParaRPr lang="cs-CZ" sz="2200" dirty="0">
              <a:ea typeface="Tahoma"/>
              <a:cs typeface="Tahoma"/>
            </a:endParaRPr>
          </a:p>
          <a:p>
            <a:pPr marL="800100" lvl="1" indent="-342900">
              <a:buFont typeface="Courier New"/>
              <a:buChar char="o"/>
            </a:pPr>
            <a:r>
              <a:rPr lang="cs-CZ" sz="2200">
                <a:ea typeface="Tahoma"/>
                <a:cs typeface="Tahoma"/>
              </a:rPr>
              <a:t>Formulář</a:t>
            </a:r>
          </a:p>
          <a:p>
            <a:pPr marL="800100" lvl="1" indent="-342900">
              <a:buFont typeface="Courier New"/>
              <a:buChar char="o"/>
            </a:pPr>
            <a:r>
              <a:rPr lang="cs-CZ" sz="2200">
                <a:ea typeface="Tahoma"/>
                <a:cs typeface="Tahoma"/>
              </a:rPr>
              <a:t>Monaco Editor</a:t>
            </a:r>
            <a:endParaRPr lang="cs-CZ"/>
          </a:p>
          <a:p>
            <a:pPr marL="342900" indent="-342900">
              <a:buFont typeface="Arial"/>
              <a:buChar char="•"/>
            </a:pPr>
            <a:r>
              <a:rPr lang="cs-CZ" sz="2200">
                <a:ea typeface="Tahoma"/>
                <a:cs typeface="Tahoma"/>
              </a:rPr>
              <a:t>Propojenení uzlů</a:t>
            </a:r>
            <a:endParaRPr lang="cs-CZ" sz="2200" dirty="0">
              <a:ea typeface="Tahoma"/>
              <a:cs typeface="Tahoma"/>
            </a:endParaRPr>
          </a:p>
          <a:p>
            <a:pPr marL="800100" lvl="1" indent="-342900">
              <a:buFont typeface="Courier New"/>
              <a:buChar char="o"/>
            </a:pPr>
            <a:r>
              <a:rPr lang="cs-CZ" sz="2200">
                <a:ea typeface="Tahoma"/>
                <a:cs typeface="Tahoma"/>
              </a:rPr>
              <a:t>React Flow</a:t>
            </a:r>
          </a:p>
          <a:p>
            <a:endParaRPr lang="cs-CZ" dirty="0"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99311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6F2D0-945D-0027-AAED-093E4D46E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>
            <a:extLst>
              <a:ext uri="{FF2B5EF4-FFF2-40B4-BE49-F238E27FC236}">
                <a16:creationId xmlns:a16="http://schemas.microsoft.com/office/drawing/2014/main" id="{EB7FABB9-0228-C517-7760-9F412AE66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80" y="-100080"/>
            <a:ext cx="10262520" cy="720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r>
              <a:rPr lang="cs-CZ" sz="2600">
                <a:solidFill>
                  <a:srgbClr val="00A9E0"/>
                </a:solidFill>
                <a:latin typeface="Calibri"/>
                <a:ea typeface="Calibri"/>
                <a:cs typeface="Calibri"/>
              </a:rPr>
              <a:t>Návrh řešení - Server</a:t>
            </a:r>
            <a:endParaRPr lang="cs-CZ" sz="2600" b="0" u="none" strike="noStrike">
              <a:solidFill>
                <a:srgbClr val="00A9E0"/>
              </a:solidFill>
              <a:effectLst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91" name="PlaceHolder 2">
            <a:extLst>
              <a:ext uri="{FF2B5EF4-FFF2-40B4-BE49-F238E27FC236}">
                <a16:creationId xmlns:a16="http://schemas.microsoft.com/office/drawing/2014/main" id="{7A003C97-6558-1D5F-CE8B-E71242584E3A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31280" y="765000"/>
            <a:ext cx="11094462" cy="533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marL="457200" indent="-457200">
              <a:spcBef>
                <a:spcPts val="1417"/>
              </a:spcBef>
              <a:buFont typeface="Arial"/>
              <a:buChar char="•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Flask REST API</a:t>
            </a:r>
            <a:endParaRPr lang="cs-CZ" sz="2200">
              <a:solidFill>
                <a:schemeClr val="dk1"/>
              </a:solidFill>
              <a:ea typeface="Tahoma"/>
              <a:cs typeface="Tahoma"/>
            </a:endParaRPr>
          </a:p>
          <a:p>
            <a:pPr marL="457200" indent="-457200">
              <a:spcBef>
                <a:spcPts val="1417"/>
              </a:spcBef>
              <a:buFont typeface="Arial"/>
              <a:buChar char="•"/>
            </a:pPr>
            <a:r>
              <a:rPr lang="en-US" sz="2200" dirty="0" err="1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Databáze</a:t>
            </a: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 SQL + </a:t>
            </a:r>
            <a:r>
              <a:rPr lang="en-US" sz="2200" dirty="0" err="1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SQLAlchemy</a:t>
            </a: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 (ORM)</a:t>
            </a:r>
          </a:p>
          <a:p>
            <a:pPr marL="457200" indent="-457200">
              <a:spcBef>
                <a:spcPts val="1417"/>
              </a:spcBef>
              <a:buFont typeface="Arial"/>
              <a:buChar char="•"/>
            </a:pPr>
            <a:r>
              <a:rPr lang="en-US" sz="2200" dirty="0" err="1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Transformace</a:t>
            </a: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 a </a:t>
            </a:r>
            <a:r>
              <a:rPr lang="en-US" sz="2200" dirty="0" err="1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validace</a:t>
            </a: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konfigurace</a:t>
            </a:r>
            <a:endParaRPr lang="en-US" sz="22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92" name="PlaceHolder 3">
            <a:extLst>
              <a:ext uri="{FF2B5EF4-FFF2-40B4-BE49-F238E27FC236}">
                <a16:creationId xmlns:a16="http://schemas.microsoft.com/office/drawing/2014/main" id="{3CA92316-BACF-595C-D179-AB17B90D779A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143640" y="6524640"/>
            <a:ext cx="1046160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cs-CZ" sz="1400" b="0" u="none" strike="noStrike">
                <a:solidFill>
                  <a:schemeClr val="lt1"/>
                </a:solidFill>
                <a:effectLst/>
                <a:uFillTx/>
                <a:latin typeface="Calibri"/>
              </a:defRPr>
            </a:lvl1pPr>
          </a:lstStyle>
          <a:p>
            <a:r>
              <a:rPr lang="cs-CZ"/>
              <a:t>Rekonfigurovatelné IoT systémy</a:t>
            </a: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04FC733-D078-A554-22EF-203BCF985A3C}"/>
              </a:ext>
            </a:extLst>
          </p:cNvPr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r>
              <a:rPr lang="cs-CZ">
                <a:cs typeface="Calibri"/>
              </a:rPr>
              <a:t>5/9</a:t>
            </a:r>
          </a:p>
        </p:txBody>
      </p:sp>
    </p:spTree>
    <p:extLst>
      <p:ext uri="{BB962C8B-B14F-4D97-AF65-F5344CB8AC3E}">
        <p14:creationId xmlns:p14="http://schemas.microsoft.com/office/powerpoint/2010/main" val="2265428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17BD8-043B-7C90-4635-700FEF093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>
            <a:extLst>
              <a:ext uri="{FF2B5EF4-FFF2-40B4-BE49-F238E27FC236}">
                <a16:creationId xmlns:a16="http://schemas.microsoft.com/office/drawing/2014/main" id="{80886837-C19F-457D-D912-2E87C9486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80" y="-100080"/>
            <a:ext cx="10262520" cy="720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r>
              <a:rPr lang="cs-CZ" sz="2600">
                <a:solidFill>
                  <a:srgbClr val="00A9E0"/>
                </a:solidFill>
                <a:latin typeface="Calibri"/>
                <a:ea typeface="Calibri"/>
                <a:cs typeface="Calibri"/>
              </a:rPr>
              <a:t>Návrh řešení - Firmware</a:t>
            </a:r>
            <a:endParaRPr lang="cs-CZ" sz="2600" b="0" u="none" strike="noStrike">
              <a:solidFill>
                <a:srgbClr val="00A9E0"/>
              </a:solidFill>
              <a:effectLst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92" name="PlaceHolder 3">
            <a:extLst>
              <a:ext uri="{FF2B5EF4-FFF2-40B4-BE49-F238E27FC236}">
                <a16:creationId xmlns:a16="http://schemas.microsoft.com/office/drawing/2014/main" id="{75C0B45E-FE1B-404D-8FD8-C5AF44155D5F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143640" y="6524640"/>
            <a:ext cx="1046160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cs-CZ" sz="1400" b="0" u="none" strike="noStrike">
                <a:solidFill>
                  <a:schemeClr val="lt1"/>
                </a:solidFill>
                <a:effectLst/>
                <a:uFillTx/>
                <a:latin typeface="Calibri"/>
              </a:defRPr>
            </a:lvl1pPr>
          </a:lstStyle>
          <a:p>
            <a:r>
              <a:rPr lang="cs-CZ"/>
              <a:t>Rekonfigurovatelné IoT systémy</a:t>
            </a: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A4A1115-5547-F913-FC66-A8063C22C893}"/>
              </a:ext>
            </a:extLst>
          </p:cNvPr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r>
              <a:rPr lang="cs-CZ">
                <a:cs typeface="Calibri"/>
              </a:rPr>
              <a:t>6/9</a:t>
            </a:r>
          </a:p>
        </p:txBody>
      </p:sp>
      <p:pic>
        <p:nvPicPr>
          <p:cNvPr id="12" name="Grafický objekt 11">
            <a:extLst>
              <a:ext uri="{FF2B5EF4-FFF2-40B4-BE49-F238E27FC236}">
                <a16:creationId xmlns:a16="http://schemas.microsoft.com/office/drawing/2014/main" id="{5BD878E0-CF03-E7AE-542C-4E355EFDC93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36" y="652534"/>
            <a:ext cx="12183904" cy="5553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546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A5782-0F65-9766-BD97-5E048329C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>
            <a:extLst>
              <a:ext uri="{FF2B5EF4-FFF2-40B4-BE49-F238E27FC236}">
                <a16:creationId xmlns:a16="http://schemas.microsoft.com/office/drawing/2014/main" id="{69893B48-1228-7C64-8F05-1146A8F9D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80" y="-100080"/>
            <a:ext cx="10262520" cy="720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r>
              <a:rPr lang="cs-CZ" sz="2600">
                <a:solidFill>
                  <a:srgbClr val="00A9E0"/>
                </a:solidFill>
                <a:latin typeface="Calibri"/>
                <a:ea typeface="Calibri"/>
                <a:cs typeface="Calibri"/>
              </a:rPr>
              <a:t>Návrh řešení - Firmware (Provisioning)</a:t>
            </a:r>
            <a:endParaRPr lang="cs-CZ" sz="2600" b="0" u="none" strike="noStrike"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91" name="PlaceHolder 2">
            <a:extLst>
              <a:ext uri="{FF2B5EF4-FFF2-40B4-BE49-F238E27FC236}">
                <a16:creationId xmlns:a16="http://schemas.microsoft.com/office/drawing/2014/main" id="{CC2B3353-27FF-E841-613B-E4A828F11549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31280" y="765000"/>
            <a:ext cx="4180038" cy="5330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600" dirty="0" err="1">
                <a:solidFill>
                  <a:schemeClr val="dk1"/>
                </a:solidFill>
                <a:ea typeface="+mj-lt"/>
                <a:cs typeface="+mj-lt"/>
              </a:rPr>
              <a:t>Skenování</a:t>
            </a:r>
            <a:r>
              <a:rPr lang="en-US" sz="2600" dirty="0">
                <a:solidFill>
                  <a:schemeClr val="dk1"/>
                </a:solidFill>
                <a:ea typeface="+mj-lt"/>
                <a:cs typeface="+mj-lt"/>
              </a:rPr>
              <a:t> </a:t>
            </a:r>
            <a:r>
              <a:rPr lang="en-US" sz="2600" dirty="0" err="1">
                <a:solidFill>
                  <a:schemeClr val="dk1"/>
                </a:solidFill>
                <a:ea typeface="+mj-lt"/>
                <a:cs typeface="+mj-lt"/>
              </a:rPr>
              <a:t>okolních</a:t>
            </a:r>
            <a:r>
              <a:rPr lang="en-US" sz="2600" dirty="0">
                <a:solidFill>
                  <a:schemeClr val="dk1"/>
                </a:solidFill>
                <a:ea typeface="+mj-lt"/>
                <a:cs typeface="+mj-lt"/>
              </a:rPr>
              <a:t> </a:t>
            </a:r>
            <a:br>
              <a:rPr lang="en-US" sz="2600" dirty="0">
                <a:solidFill>
                  <a:schemeClr val="dk1"/>
                </a:solidFill>
                <a:ea typeface="+mj-lt"/>
                <a:cs typeface="+mj-lt"/>
              </a:rPr>
            </a:br>
            <a:r>
              <a:rPr lang="en-US" sz="2600" dirty="0">
                <a:solidFill>
                  <a:schemeClr val="dk1"/>
                </a:solidFill>
                <a:ea typeface="+mj-lt"/>
                <a:cs typeface="+mj-lt"/>
              </a:rPr>
              <a:t>Wi-Fi </a:t>
            </a:r>
            <a:r>
              <a:rPr lang="en-US" sz="2600" dirty="0" err="1">
                <a:solidFill>
                  <a:schemeClr val="dk1"/>
                </a:solidFill>
                <a:ea typeface="+mj-lt"/>
                <a:cs typeface="+mj-lt"/>
              </a:rPr>
              <a:t>sítí</a:t>
            </a:r>
            <a:r>
              <a:rPr lang="en-US" sz="2600" dirty="0">
                <a:solidFill>
                  <a:schemeClr val="dk1"/>
                </a:solidFill>
                <a:ea typeface="+mj-lt"/>
                <a:cs typeface="+mj-lt"/>
              </a:rPr>
              <a:t> </a:t>
            </a:r>
          </a:p>
          <a:p>
            <a:pPr marL="457200" indent="-457200">
              <a:spcBef>
                <a:spcPts val="1417"/>
              </a:spcBef>
              <a:buFont typeface="Arial"/>
              <a:buChar char="•"/>
            </a:pPr>
            <a:r>
              <a:rPr lang="en-US" sz="2600" dirty="0" err="1">
                <a:solidFill>
                  <a:schemeClr val="dk1"/>
                </a:solidFill>
                <a:ea typeface="+mj-lt"/>
                <a:cs typeface="+mj-lt"/>
              </a:rPr>
              <a:t>Konfigurace</a:t>
            </a:r>
            <a:r>
              <a:rPr lang="en-US" sz="2600" dirty="0">
                <a:solidFill>
                  <a:schemeClr val="dk1"/>
                </a:solidFill>
                <a:ea typeface="+mj-lt"/>
                <a:cs typeface="+mj-lt"/>
              </a:rPr>
              <a:t> </a:t>
            </a:r>
            <a:r>
              <a:rPr lang="en-US" sz="2600" dirty="0" err="1">
                <a:solidFill>
                  <a:schemeClr val="dk1"/>
                </a:solidFill>
                <a:ea typeface="+mj-lt"/>
                <a:cs typeface="+mj-lt"/>
              </a:rPr>
              <a:t>pomocí</a:t>
            </a:r>
            <a:r>
              <a:rPr lang="en-US" sz="2600" dirty="0">
                <a:solidFill>
                  <a:schemeClr val="dk1"/>
                </a:solidFill>
                <a:ea typeface="+mj-lt"/>
                <a:cs typeface="+mj-lt"/>
              </a:rPr>
              <a:t> captive </a:t>
            </a:r>
            <a:r>
              <a:rPr lang="en-US" sz="2600" dirty="0" err="1">
                <a:solidFill>
                  <a:schemeClr val="dk1"/>
                </a:solidFill>
                <a:ea typeface="+mj-lt"/>
                <a:cs typeface="+mj-lt"/>
              </a:rPr>
              <a:t>portálu</a:t>
            </a:r>
            <a:r>
              <a:rPr lang="en-US" sz="2600" dirty="0">
                <a:solidFill>
                  <a:schemeClr val="dk1"/>
                </a:solidFill>
                <a:ea typeface="+mj-lt"/>
                <a:cs typeface="+mj-lt"/>
              </a:rPr>
              <a:t> </a:t>
            </a:r>
            <a:endParaRPr lang="en-US" dirty="0"/>
          </a:p>
          <a:p>
            <a:pPr marL="457200" indent="-457200">
              <a:spcBef>
                <a:spcPts val="1417"/>
              </a:spcBef>
              <a:buFont typeface="Arial"/>
              <a:buChar char="•"/>
            </a:pPr>
            <a:r>
              <a:rPr lang="en-US" sz="2600" dirty="0" err="1">
                <a:solidFill>
                  <a:schemeClr val="dk1"/>
                </a:solidFill>
                <a:ea typeface="+mj-lt"/>
                <a:cs typeface="+mj-lt"/>
              </a:rPr>
              <a:t>Získání</a:t>
            </a:r>
            <a:r>
              <a:rPr lang="en-US" sz="2600" dirty="0">
                <a:solidFill>
                  <a:schemeClr val="dk1"/>
                </a:solidFill>
                <a:ea typeface="+mj-lt"/>
                <a:cs typeface="+mj-lt"/>
              </a:rPr>
              <a:t> identity </a:t>
            </a:r>
            <a:r>
              <a:rPr lang="en-US" sz="2600" dirty="0" err="1">
                <a:solidFill>
                  <a:schemeClr val="dk1"/>
                </a:solidFill>
                <a:ea typeface="+mj-lt"/>
                <a:cs typeface="+mj-lt"/>
              </a:rPr>
              <a:t>zařízení</a:t>
            </a:r>
            <a:r>
              <a:rPr lang="en-US" sz="2600" dirty="0">
                <a:solidFill>
                  <a:schemeClr val="dk1"/>
                </a:solidFill>
                <a:ea typeface="+mj-lt"/>
                <a:cs typeface="+mj-lt"/>
              </a:rPr>
              <a:t> od </a:t>
            </a:r>
            <a:r>
              <a:rPr lang="en-US" sz="2600" dirty="0" err="1">
                <a:solidFill>
                  <a:schemeClr val="dk1"/>
                </a:solidFill>
                <a:ea typeface="+mj-lt"/>
                <a:cs typeface="+mj-lt"/>
              </a:rPr>
              <a:t>serveru</a:t>
            </a:r>
            <a:endParaRPr lang="en-US" dirty="0" err="1"/>
          </a:p>
          <a:p>
            <a:pPr marL="457200" indent="-457200">
              <a:spcBef>
                <a:spcPts val="1417"/>
              </a:spcBef>
              <a:buFont typeface="Arial"/>
              <a:buChar char="•"/>
            </a:pPr>
            <a:endParaRPr lang="en-US" sz="2600" dirty="0">
              <a:solidFill>
                <a:schemeClr val="dk1"/>
              </a:solidFill>
              <a:ea typeface="Tahoma"/>
              <a:cs typeface="Tahoma"/>
            </a:endParaRPr>
          </a:p>
        </p:txBody>
      </p:sp>
      <p:sp>
        <p:nvSpPr>
          <p:cNvPr id="92" name="PlaceHolder 3">
            <a:extLst>
              <a:ext uri="{FF2B5EF4-FFF2-40B4-BE49-F238E27FC236}">
                <a16:creationId xmlns:a16="http://schemas.microsoft.com/office/drawing/2014/main" id="{C4DF0E53-7287-80CC-124B-CE1DD82CE10B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143640" y="6524640"/>
            <a:ext cx="1046160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cs-CZ" sz="1400" b="0" u="none" strike="noStrike">
                <a:solidFill>
                  <a:schemeClr val="lt1"/>
                </a:solidFill>
                <a:effectLst/>
                <a:uFillTx/>
                <a:latin typeface="Calibri"/>
              </a:defRPr>
            </a:lvl1pPr>
          </a:lstStyle>
          <a:p>
            <a:r>
              <a:rPr lang="cs-CZ"/>
              <a:t>Rekonfigurovatelné IoT systémy</a:t>
            </a: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55FD4C3-3259-1992-FB22-61C1460D0B84}"/>
              </a:ext>
            </a:extLst>
          </p:cNvPr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r>
              <a:rPr lang="cs-CZ">
                <a:cs typeface="Calibri"/>
              </a:rPr>
              <a:t>7/9</a:t>
            </a:r>
          </a:p>
        </p:txBody>
      </p:sp>
      <p:pic>
        <p:nvPicPr>
          <p:cNvPr id="2" name="Grafický objekt 1">
            <a:extLst>
              <a:ext uri="{FF2B5EF4-FFF2-40B4-BE49-F238E27FC236}">
                <a16:creationId xmlns:a16="http://schemas.microsoft.com/office/drawing/2014/main" id="{DD619393-13CD-E4CE-E979-88BE49170D5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10025" y="621982"/>
            <a:ext cx="3130750" cy="5776119"/>
          </a:xfrm>
          <a:prstGeom prst="rect">
            <a:avLst/>
          </a:prstGeom>
        </p:spPr>
      </p:pic>
      <p:pic>
        <p:nvPicPr>
          <p:cNvPr id="3" name="Obrázek 2" descr="Obsah obrázku text, snímek obrazovky, Písmo, číslo&#10;&#10;Obsah generovaný pomocí AI může být nesprávný.">
            <a:extLst>
              <a:ext uri="{FF2B5EF4-FFF2-40B4-BE49-F238E27FC236}">
                <a16:creationId xmlns:a16="http://schemas.microsoft.com/office/drawing/2014/main" id="{9DC187E8-1ED5-8067-DEDD-DAFA49CE1D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8950" y="769879"/>
            <a:ext cx="3919736" cy="555123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8400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431EF-96E9-276F-CB63-103E8700D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>
            <a:extLst>
              <a:ext uri="{FF2B5EF4-FFF2-40B4-BE49-F238E27FC236}">
                <a16:creationId xmlns:a16="http://schemas.microsoft.com/office/drawing/2014/main" id="{0B788A99-D2FA-67D4-A6D9-06118C908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80" y="-100080"/>
            <a:ext cx="10262520" cy="720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r>
              <a:rPr lang="cs-CZ" sz="2600">
                <a:solidFill>
                  <a:srgbClr val="00A9E0"/>
                </a:solidFill>
                <a:latin typeface="Calibri"/>
                <a:ea typeface="Calibri"/>
                <a:cs typeface="Calibri"/>
              </a:rPr>
              <a:t>Zhodnocení</a:t>
            </a:r>
            <a:endParaRPr lang="cs-CZ" sz="2600" b="0" u="none" strike="noStrike">
              <a:solidFill>
                <a:srgbClr val="00A9E0"/>
              </a:solidFill>
              <a:effectLst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92" name="PlaceHolder 3">
            <a:extLst>
              <a:ext uri="{FF2B5EF4-FFF2-40B4-BE49-F238E27FC236}">
                <a16:creationId xmlns:a16="http://schemas.microsoft.com/office/drawing/2014/main" id="{0C604BC6-4037-FF88-0385-AB573D101F5E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143640" y="6524640"/>
            <a:ext cx="1046160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cs-CZ" sz="1400" b="0" u="none" strike="noStrike">
                <a:solidFill>
                  <a:schemeClr val="lt1"/>
                </a:solidFill>
                <a:effectLst/>
                <a:uFillTx/>
                <a:latin typeface="Calibri"/>
              </a:defRPr>
            </a:lvl1pPr>
          </a:lstStyle>
          <a:p>
            <a:r>
              <a:rPr lang="cs-CZ"/>
              <a:t>Rekonfigurovatelné IoT systémy</a:t>
            </a: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28E177C-426C-ECDB-F5AB-A2D1B54CCB06}"/>
              </a:ext>
            </a:extLst>
          </p:cNvPr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r>
              <a:rPr lang="cs-CZ">
                <a:cs typeface="Calibri"/>
              </a:rPr>
              <a:t>8/9</a:t>
            </a:r>
          </a:p>
        </p:txBody>
      </p:sp>
      <p:pic>
        <p:nvPicPr>
          <p:cNvPr id="6" name="Obrázek 5" descr="Obsah obrázku text, elektronika, snímek obrazovky, displej&#10;&#10;Obsah generovaný pomocí AI může být nesprávný.">
            <a:extLst>
              <a:ext uri="{FF2B5EF4-FFF2-40B4-BE49-F238E27FC236}">
                <a16:creationId xmlns:a16="http://schemas.microsoft.com/office/drawing/2014/main" id="{2EAA8859-A0CB-37D4-13CB-15564734B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5653" y="1215598"/>
            <a:ext cx="7664306" cy="4426804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C904D38C-5708-823F-0D45-2C1CCCB51EB8}"/>
              </a:ext>
            </a:extLst>
          </p:cNvPr>
          <p:cNvSpPr txBox="1"/>
          <p:nvPr/>
        </p:nvSpPr>
        <p:spPr>
          <a:xfrm>
            <a:off x="435064" y="1082520"/>
            <a:ext cx="3897291" cy="48320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cs-CZ" sz="2200" dirty="0">
                <a:ea typeface="Tahoma"/>
                <a:cs typeface="Tahoma"/>
              </a:rPr>
              <a:t>Hlavní rozdíl od ostatních řešeních </a:t>
            </a:r>
            <a:r>
              <a:rPr lang="cs-CZ" sz="2200">
                <a:ea typeface="Tahoma"/>
                <a:cs typeface="Tahoma"/>
              </a:rPr>
              <a:t>(Tasmota/Berry/ESPHome)</a:t>
            </a:r>
          </a:p>
          <a:p>
            <a:pPr marL="800100" lvl="1" indent="-342900">
              <a:buFont typeface="Courier New"/>
              <a:buChar char="o"/>
            </a:pPr>
            <a:r>
              <a:rPr lang="cs-CZ" sz="2200">
                <a:ea typeface="Tahoma"/>
                <a:cs typeface="Tahoma"/>
              </a:rPr>
              <a:t>Grafický editor</a:t>
            </a:r>
          </a:p>
          <a:p>
            <a:pPr marL="342900" indent="-342900">
              <a:buFont typeface="Arial"/>
              <a:buChar char="•"/>
            </a:pPr>
            <a:r>
              <a:rPr lang="cs-CZ" sz="2200">
                <a:ea typeface="Tahoma"/>
                <a:cs typeface="Tahoma"/>
              </a:rPr>
              <a:t>Možné rošíření projektu</a:t>
            </a:r>
            <a:endParaRPr lang="cs-CZ">
              <a:ea typeface="Tahoma"/>
              <a:cs typeface="Tahoma"/>
            </a:endParaRPr>
          </a:p>
          <a:p>
            <a:pPr marL="800100" lvl="1" indent="-342900">
              <a:buFont typeface="Courier New"/>
              <a:buChar char="o"/>
            </a:pPr>
            <a:r>
              <a:rPr lang="cs-CZ" sz="2200">
                <a:ea typeface="Tahoma"/>
                <a:cs typeface="Tahoma"/>
              </a:rPr>
              <a:t>OpenThread</a:t>
            </a:r>
          </a:p>
          <a:p>
            <a:pPr marL="800100" lvl="1" indent="-342900">
              <a:buFont typeface="Courier New"/>
              <a:buChar char="o"/>
            </a:pPr>
            <a:r>
              <a:rPr lang="cs-CZ" sz="2200">
                <a:ea typeface="Tahoma"/>
                <a:cs typeface="Tahoma"/>
              </a:rPr>
              <a:t>Hierarchické skládání uzlů</a:t>
            </a:r>
            <a:endParaRPr lang="cs-CZ" sz="2200" dirty="0">
              <a:ea typeface="Tahoma"/>
              <a:cs typeface="Tahoma"/>
            </a:endParaRPr>
          </a:p>
          <a:p>
            <a:pPr marL="800100" lvl="1" indent="-342900">
              <a:buFont typeface="Courier New"/>
              <a:buChar char="o"/>
            </a:pPr>
            <a:r>
              <a:rPr lang="cs-CZ" sz="2200">
                <a:ea typeface="Tahoma"/>
                <a:cs typeface="Tahoma"/>
              </a:rPr>
              <a:t>"Live patching" (</a:t>
            </a:r>
            <a:r>
              <a:rPr lang="cs-CZ" sz="2200">
                <a:ea typeface="+mn-lt"/>
                <a:cs typeface="+mn-lt"/>
              </a:rPr>
              <a:t>Dynamická změna logiky</a:t>
            </a:r>
            <a:r>
              <a:rPr lang="cs-CZ" sz="2200">
                <a:ea typeface="Tahoma"/>
                <a:cs typeface="Tahoma"/>
              </a:rPr>
              <a:t>)</a:t>
            </a:r>
          </a:p>
          <a:p>
            <a:pPr marL="800100" lvl="1" indent="-342900">
              <a:buFont typeface="Courier New"/>
              <a:buChar char="o"/>
            </a:pPr>
            <a:r>
              <a:rPr lang="cs-CZ" sz="2200">
                <a:ea typeface="Tahoma"/>
                <a:cs typeface="Tahoma"/>
              </a:rPr>
              <a:t>Implementace </a:t>
            </a:r>
            <a:r>
              <a:rPr lang="cs-CZ" sz="2200">
                <a:solidFill>
                  <a:srgbClr val="000000"/>
                </a:solidFill>
              </a:rPr>
              <a:t>esptool.js</a:t>
            </a:r>
            <a:endParaRPr lang="cs-CZ" sz="2200">
              <a:solidFill>
                <a:srgbClr val="000000"/>
              </a:solidFill>
              <a:ea typeface="Tahoma"/>
              <a:cs typeface="Tahoma"/>
            </a:endParaRPr>
          </a:p>
          <a:p>
            <a:pPr marL="800100" lvl="1" indent="-342900">
              <a:buFont typeface="Courier New"/>
              <a:buChar char="o"/>
            </a:pPr>
            <a:endParaRPr lang="cs-CZ" sz="2200" dirty="0"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93661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04822E-1904-B43E-C7A3-9AF45199A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>
            <a:extLst>
              <a:ext uri="{FF2B5EF4-FFF2-40B4-BE49-F238E27FC236}">
                <a16:creationId xmlns:a16="http://schemas.microsoft.com/office/drawing/2014/main" id="{42715347-C034-D51A-3C0E-EFD320D1F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80" y="-100080"/>
            <a:ext cx="10262520" cy="72036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cs-CZ" sz="2600" b="0" u="none" strike="noStrike">
                <a:solidFill>
                  <a:srgbClr val="00A9E0"/>
                </a:solidFill>
                <a:effectLst/>
                <a:uFillTx/>
                <a:latin typeface="Calibri"/>
                <a:ea typeface="Calibri"/>
              </a:rPr>
              <a:t>Děkuji za pozornost!</a:t>
            </a:r>
            <a:endParaRPr lang="en-US" sz="2600" b="0" u="none" strike="noStrike">
              <a:solidFill>
                <a:srgbClr val="B9000C"/>
              </a:solidFill>
              <a:effectLst/>
              <a:uFillTx/>
              <a:latin typeface="Tahoma"/>
            </a:endParaRPr>
          </a:p>
        </p:txBody>
      </p:sp>
      <p:sp>
        <p:nvSpPr>
          <p:cNvPr id="94" name="PlaceHolder 2">
            <a:extLst>
              <a:ext uri="{FF2B5EF4-FFF2-40B4-BE49-F238E27FC236}">
                <a16:creationId xmlns:a16="http://schemas.microsoft.com/office/drawing/2014/main" id="{ED0F7240-199C-9CD5-079A-9CAD70947A82}"/>
              </a:ext>
            </a:extLst>
          </p:cNvPr>
          <p:cNvSpPr>
            <a:spLocks noGrp="1"/>
          </p:cNvSpPr>
          <p:nvPr>
            <p:ph type="ftr" idx="15"/>
          </p:nvPr>
        </p:nvSpPr>
        <p:spPr>
          <a:xfrm>
            <a:off x="143640" y="6524640"/>
            <a:ext cx="10461600" cy="33300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effectLst/>
                <a:uFillTx/>
                <a:latin typeface="Calibri"/>
              </a:defRPr>
            </a:lvl1pPr>
          </a:lstStyle>
          <a:p>
            <a:r>
              <a:rPr lang="cs-CZ"/>
              <a:t>Rekonfigurovatelné IoT systémy</a:t>
            </a:r>
            <a:endParaRPr lang="en-US">
              <a:solidFill>
                <a:srgbClr val="000000"/>
              </a:solidFill>
            </a:endParaRPr>
          </a:p>
          <a:p>
            <a:pPr indent="0" algn="r">
              <a:lnSpc>
                <a:spcPct val="100000"/>
              </a:lnSpc>
              <a:buNone/>
            </a:pPr>
            <a:endParaRPr lang="en-US" sz="1400" b="0" u="none" strike="noStrike" dirty="0">
              <a:effectLst/>
              <a:uFillTx/>
              <a:ea typeface="Calibri"/>
              <a:cs typeface="Calibri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E65E6C8-403D-EFFF-D273-7C76DD861C5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D206CAF6-38A8-45BA-B963-6D087F369020}" type="slidenum">
              <a:t>9</a:t>
            </a:fld>
            <a:r>
              <a:rPr lang="cs-CZ"/>
              <a:t>/9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26799031"/>
      </p:ext>
    </p:extLst>
  </p:cSld>
  <p:clrMapOvr>
    <a:masterClrMapping/>
  </p:clrMapOvr>
</p:sld>
</file>

<file path=ppt/theme/theme1.xml><?xml version="1.0" encoding="utf-8"?>
<a:theme xmlns:a="http://schemas.openxmlformats.org/drawingml/2006/main" name="101021 FIT Calibri">
  <a:themeElements>
    <a:clrScheme name="a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2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31</Words>
  <Application>Microsoft Office PowerPoint</Application>
  <PresentationFormat>Vlastní</PresentationFormat>
  <Paragraphs>9</Paragraphs>
  <Slides>9</Slides>
  <Notes>7</Notes>
  <HiddenSlides>0</HiddenSlide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101021 FIT Calibri</vt:lpstr>
      <vt:lpstr>Rekonfigurovatelné IoT systémy</vt:lpstr>
      <vt:lpstr>Cíl práce</vt:lpstr>
      <vt:lpstr>Návrh řešení</vt:lpstr>
      <vt:lpstr>Návrh řešení - Webová aplikace</vt:lpstr>
      <vt:lpstr>Návrh řešení - Server</vt:lpstr>
      <vt:lpstr>Návrh řešení - Firmware</vt:lpstr>
      <vt:lpstr>Návrh řešení - Firmware (Provisioning)</vt:lpstr>
      <vt:lpstr>Zhodnocení</vt:lpstr>
      <vt:lpstr>Děkuji za pozornost!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/>
  <dc:description/>
  <cp:lastModifiedBy/>
  <cp:revision>292</cp:revision>
  <dcterms:created xsi:type="dcterms:W3CDTF">2026-06-16T19:46:44Z</dcterms:created>
  <dcterms:modified xsi:type="dcterms:W3CDTF">2026-06-17T04:29:53Z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Widescreen</vt:lpwstr>
  </property>
  <property fmtid="{D5CDD505-2E9C-101B-9397-08002B2CF9AE}" pid="4" name="Slides">
    <vt:i4>3</vt:i4>
  </property>
</Properties>
</file>